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theme/theme6.xml" ContentType="application/vnd.openxmlformats-officedocument.theme+xml"/>
  <Override PartName="/ppt/tags/tag3.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notesSlides/notesSlide2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76" r:id="rId5"/>
    <p:sldMasterId id="2147483840" r:id="rId6"/>
    <p:sldMasterId id="2147483913" r:id="rId7"/>
    <p:sldMasterId id="2147484063" r:id="rId8"/>
    <p:sldMasterId id="2147484204" r:id="rId9"/>
  </p:sldMasterIdLst>
  <p:notesMasterIdLst>
    <p:notesMasterId r:id="rId46"/>
  </p:notesMasterIdLst>
  <p:handoutMasterIdLst>
    <p:handoutMasterId r:id="rId47"/>
  </p:handoutMasterIdLst>
  <p:sldIdLst>
    <p:sldId id="2147375756" r:id="rId10"/>
    <p:sldId id="1790803459" r:id="rId11"/>
    <p:sldId id="1790803460" r:id="rId12"/>
    <p:sldId id="1790803466" r:id="rId13"/>
    <p:sldId id="1790803354" r:id="rId14"/>
    <p:sldId id="1790803461" r:id="rId15"/>
    <p:sldId id="1790803464" r:id="rId16"/>
    <p:sldId id="1790803465" r:id="rId17"/>
    <p:sldId id="1790803462" r:id="rId18"/>
    <p:sldId id="1790803311" r:id="rId19"/>
    <p:sldId id="1790803360" r:id="rId20"/>
    <p:sldId id="1790803333" r:id="rId21"/>
    <p:sldId id="1790803362" r:id="rId22"/>
    <p:sldId id="1790803458" r:id="rId23"/>
    <p:sldId id="1790803361" r:id="rId24"/>
    <p:sldId id="1790802321" r:id="rId25"/>
    <p:sldId id="1790803334" r:id="rId26"/>
    <p:sldId id="1790803330" r:id="rId27"/>
    <p:sldId id="1790803317" r:id="rId28"/>
    <p:sldId id="4800" r:id="rId29"/>
    <p:sldId id="1790803336" r:id="rId30"/>
    <p:sldId id="1790803368" r:id="rId31"/>
    <p:sldId id="1790803325" r:id="rId32"/>
    <p:sldId id="1790803369" r:id="rId33"/>
    <p:sldId id="1790803332" r:id="rId34"/>
    <p:sldId id="1790800100" r:id="rId35"/>
    <p:sldId id="1790803339" r:id="rId36"/>
    <p:sldId id="1790803252" r:id="rId37"/>
    <p:sldId id="2147375753" r:id="rId38"/>
    <p:sldId id="2147375754" r:id="rId39"/>
    <p:sldId id="2147375755" r:id="rId40"/>
    <p:sldId id="1790803363" r:id="rId41"/>
    <p:sldId id="377" r:id="rId42"/>
    <p:sldId id="1790803342" r:id="rId43"/>
    <p:sldId id="1790803345" r:id="rId44"/>
    <p:sldId id="312" r:id="rId45"/>
  </p:sldIdLst>
  <p:sldSz cx="12192000"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amp; Intro" id="{341357CE-BFD1-47FE-8245-FA41FF62917A}">
          <p14:sldIdLst>
            <p14:sldId id="2147375756"/>
            <p14:sldId id="1790803459"/>
            <p14:sldId id="1790803460"/>
            <p14:sldId id="1790803466"/>
            <p14:sldId id="1790803354"/>
            <p14:sldId id="1790803461"/>
            <p14:sldId id="1790803464"/>
            <p14:sldId id="1790803465"/>
            <p14:sldId id="1790803462"/>
            <p14:sldId id="1790803311"/>
          </p14:sldIdLst>
        </p14:section>
        <p14:section name="Choosing the Right Cloud Model" id="{D38DEBA5-69C4-4BC8-AC9A-A893B79D4BA8}">
          <p14:sldIdLst>
            <p14:sldId id="1790803360"/>
            <p14:sldId id="1790803333"/>
            <p14:sldId id="1790803362"/>
            <p14:sldId id="1790803458"/>
          </p14:sldIdLst>
        </p14:section>
        <p14:section name="Data Security, SLAs &amp; Compliance" id="{01EEAEF5-17B4-4AA5-AEF0-8D0B76BEED44}">
          <p14:sldIdLst>
            <p14:sldId id="1790803361"/>
            <p14:sldId id="1790802321"/>
            <p14:sldId id="1790803334"/>
          </p14:sldIdLst>
        </p14:section>
        <p14:section name="TotalAgility" id="{668EC050-ACFE-49A0-A4EB-6002254A86E5}">
          <p14:sldIdLst>
            <p14:sldId id="1790803330"/>
            <p14:sldId id="1790803317"/>
            <p14:sldId id="4800"/>
            <p14:sldId id="1790803336"/>
            <p14:sldId id="1790803368"/>
            <p14:sldId id="1790803325"/>
            <p14:sldId id="1790803369"/>
          </p14:sldIdLst>
        </p14:section>
        <p14:section name="Migrating into the Cloud" id="{91036355-B488-4944-AFF5-B8BEF0B3EE59}">
          <p14:sldIdLst>
            <p14:sldId id="1790803332"/>
            <p14:sldId id="1790800100"/>
            <p14:sldId id="1790803339"/>
          </p14:sldIdLst>
        </p14:section>
        <p14:section name="Summary &amp; Close" id="{C086AEE4-C72F-4717-9236-4AB90B4A539B}">
          <p14:sldIdLst>
            <p14:sldId id="1790803252"/>
            <p14:sldId id="2147375753"/>
            <p14:sldId id="2147375754"/>
            <p14:sldId id="2147375755"/>
            <p14:sldId id="1790803363"/>
            <p14:sldId id="377"/>
          </p14:sldIdLst>
        </p14:section>
        <p14:section name="Appendices" id="{2ED20BDA-29FC-4C37-886A-F5AD7D88749A}">
          <p14:sldIdLst>
            <p14:sldId id="1790803342"/>
            <p14:sldId id="1790803345"/>
            <p14:sldId id="3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C217AB-3372-8F3C-2FC8-CF2A96DD3A09}" name="Tom Coppock" initials="TC" userId="S::tom.coppock@kofax.com::948b57e0-5c1a-489f-b8ca-8e5b80a57ba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avid Sentongo" initials="DS" lastIdx="1" clrIdx="0">
    <p:extLst>
      <p:ext uri="{19B8F6BF-5375-455C-9EA6-DF929625EA0E}">
        <p15:presenceInfo xmlns:p15="http://schemas.microsoft.com/office/powerpoint/2012/main" userId="David Sentongo" providerId="None"/>
      </p:ext>
    </p:extLst>
  </p:cmAuthor>
  <p:cmAuthor id="2" name="Ashley Grant" initials="AG" lastIdx="1" clrIdx="1">
    <p:extLst>
      <p:ext uri="{19B8F6BF-5375-455C-9EA6-DF929625EA0E}">
        <p15:presenceInfo xmlns:p15="http://schemas.microsoft.com/office/powerpoint/2012/main" userId="S::ashley.grant@kofax.com::f982a2a9-0837-4de0-bb84-ee506dfa0dd4" providerId="AD"/>
      </p:ext>
    </p:extLst>
  </p:cmAuthor>
  <p:cmAuthor id="3" name="Tom Coppock" initials="TC" lastIdx="1" clrIdx="2">
    <p:extLst>
      <p:ext uri="{19B8F6BF-5375-455C-9EA6-DF929625EA0E}">
        <p15:presenceInfo xmlns:p15="http://schemas.microsoft.com/office/powerpoint/2012/main" userId="S::tom.coppock@kofax.com::948b57e0-5c1a-489f-b8ca-8e5b80a57ba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3B"/>
    <a:srgbClr val="266631"/>
    <a:srgbClr val="6393A7"/>
    <a:srgbClr val="63676C"/>
    <a:srgbClr val="0070C0"/>
    <a:srgbClr val="D9D9D6"/>
    <a:srgbClr val="F2F2F2"/>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4C0C66-984C-46E7-9056-06FEF7894B06}" v="10" dt="2022-11-28T13:47:34.414"/>
  </p1510:revLst>
</p1510:revInfo>
</file>

<file path=ppt/tableStyles.xml><?xml version="1.0" encoding="utf-8"?>
<a:tblStyleLst xmlns:a="http://schemas.openxmlformats.org/drawingml/2006/main" def="{46F890A9-2807-4EBB-B81D-B2AA78EC7F3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36" autoAdjust="0"/>
  </p:normalViewPr>
  <p:slideViewPr>
    <p:cSldViewPr snapToGrid="0">
      <p:cViewPr varScale="1">
        <p:scale>
          <a:sx n="95" d="100"/>
          <a:sy n="95" d="100"/>
        </p:scale>
        <p:origin x="1056"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handoutMaster" Target="handoutMasters/handout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tags" Target="tags/tag1.xml"/><Relationship Id="rId56"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Haine" userId="3550e3b4-b091-4887-a46b-49a32ba3bd9b" providerId="ADAL" clId="{B2CF9D65-B6C3-4671-A6DF-A29DF710BA47}"/>
    <pc:docChg chg="custSel addSld delSld modSld sldOrd modMainMaster addSection delSection modSection replTag delTag">
      <pc:chgData name="Richard Haine" userId="3550e3b4-b091-4887-a46b-49a32ba3bd9b" providerId="ADAL" clId="{B2CF9D65-B6C3-4671-A6DF-A29DF710BA47}" dt="2022-11-24T14:18:10.206" v="1172"/>
      <pc:docMkLst>
        <pc:docMk/>
      </pc:docMkLst>
      <pc:sldChg chg="replTag delTag">
        <pc:chgData name="Richard Haine" userId="3550e3b4-b091-4887-a46b-49a32ba3bd9b" providerId="ADAL" clId="{B2CF9D65-B6C3-4671-A6DF-A29DF710BA47}" dt="2022-11-24T09:11:48.889" v="764"/>
        <pc:sldMkLst>
          <pc:docMk/>
          <pc:sldMk cId="1238426951" sldId="312"/>
        </pc:sldMkLst>
      </pc:sldChg>
      <pc:sldChg chg="delSp mod delAnim replTag delTag">
        <pc:chgData name="Richard Haine" userId="3550e3b4-b091-4887-a46b-49a32ba3bd9b" providerId="ADAL" clId="{B2CF9D65-B6C3-4671-A6DF-A29DF710BA47}" dt="2022-11-24T09:31:13.671" v="946"/>
        <pc:sldMkLst>
          <pc:docMk/>
          <pc:sldMk cId="2610372339" sldId="377"/>
        </pc:sldMkLst>
        <pc:picChg chg="del">
          <ac:chgData name="Richard Haine" userId="3550e3b4-b091-4887-a46b-49a32ba3bd9b" providerId="ADAL" clId="{B2CF9D65-B6C3-4671-A6DF-A29DF710BA47}" dt="2022-11-24T09:10:14.046" v="733" actId="478"/>
          <ac:picMkLst>
            <pc:docMk/>
            <pc:sldMk cId="2610372339" sldId="377"/>
            <ac:picMk id="2" creationId="{814FDA94-56C9-4F92-A970-A4C06540929E}"/>
          </ac:picMkLst>
        </pc:picChg>
      </pc:sldChg>
      <pc:sldChg chg="del replTag delTag">
        <pc:chgData name="Richard Haine" userId="3550e3b4-b091-4887-a46b-49a32ba3bd9b" providerId="ADAL" clId="{B2CF9D65-B6C3-4671-A6DF-A29DF710BA47}" dt="2022-11-24T08:59:59.583" v="578" actId="47"/>
        <pc:sldMkLst>
          <pc:docMk/>
          <pc:sldMk cId="410685936" sldId="3070"/>
        </pc:sldMkLst>
      </pc:sldChg>
      <pc:sldChg chg="add replTag delTag">
        <pc:chgData name="Richard Haine" userId="3550e3b4-b091-4887-a46b-49a32ba3bd9b" providerId="ADAL" clId="{B2CF9D65-B6C3-4671-A6DF-A29DF710BA47}" dt="2022-11-24T14:17:58.316" v="1164"/>
        <pc:sldMkLst>
          <pc:docMk/>
          <pc:sldMk cId="2262350444" sldId="4800"/>
        </pc:sldMkLst>
      </pc:sldChg>
      <pc:sldChg chg="del mod ord replTag delTag modShow">
        <pc:chgData name="Richard Haine" userId="3550e3b4-b091-4887-a46b-49a32ba3bd9b" providerId="ADAL" clId="{B2CF9D65-B6C3-4671-A6DF-A29DF710BA47}" dt="2022-11-24T08:54:52.138" v="212" actId="2696"/>
        <pc:sldMkLst>
          <pc:docMk/>
          <pc:sldMk cId="2764487590" sldId="4800"/>
        </pc:sldMkLst>
      </pc:sldChg>
      <pc:sldChg chg="del replTag delTag">
        <pc:chgData name="Richard Haine" userId="3550e3b4-b091-4887-a46b-49a32ba3bd9b" providerId="ADAL" clId="{B2CF9D65-B6C3-4671-A6DF-A29DF710BA47}" dt="2022-11-24T08:59:59.583" v="578" actId="47"/>
        <pc:sldMkLst>
          <pc:docMk/>
          <pc:sldMk cId="1420782352" sldId="1790799757"/>
        </pc:sldMkLst>
      </pc:sldChg>
      <pc:sldChg chg="delSp mod delAnim replTag delTag">
        <pc:chgData name="Richard Haine" userId="3550e3b4-b091-4887-a46b-49a32ba3bd9b" providerId="ADAL" clId="{B2CF9D65-B6C3-4671-A6DF-A29DF710BA47}" dt="2022-11-24T09:31:21.047" v="956"/>
        <pc:sldMkLst>
          <pc:docMk/>
          <pc:sldMk cId="4240326679" sldId="1790800100"/>
        </pc:sldMkLst>
        <pc:picChg chg="del">
          <ac:chgData name="Richard Haine" userId="3550e3b4-b091-4887-a46b-49a32ba3bd9b" providerId="ADAL" clId="{B2CF9D65-B6C3-4671-A6DF-A29DF710BA47}" dt="2022-11-24T08:58:47.017" v="420" actId="478"/>
          <ac:picMkLst>
            <pc:docMk/>
            <pc:sldMk cId="4240326679" sldId="1790800100"/>
            <ac:picMk id="2" creationId="{DF8AB8B2-8000-4651-897A-808533C33DF7}"/>
          </ac:picMkLst>
        </pc:picChg>
      </pc:sldChg>
      <pc:sldChg chg="del replTag delTag">
        <pc:chgData name="Richard Haine" userId="3550e3b4-b091-4887-a46b-49a32ba3bd9b" providerId="ADAL" clId="{B2CF9D65-B6C3-4671-A6DF-A29DF710BA47}" dt="2022-11-24T08:55:44.375" v="324" actId="47"/>
        <pc:sldMkLst>
          <pc:docMk/>
          <pc:sldMk cId="4287137578" sldId="1790800385"/>
        </pc:sldMkLst>
      </pc:sldChg>
      <pc:sldChg chg="replTag delTag">
        <pc:chgData name="Richard Haine" userId="3550e3b4-b091-4887-a46b-49a32ba3bd9b" providerId="ADAL" clId="{B2CF9D65-B6C3-4671-A6DF-A29DF710BA47}" dt="2022-11-24T14:17:56.975" v="1142"/>
        <pc:sldMkLst>
          <pc:docMk/>
          <pc:sldMk cId="3120919869" sldId="1790802321"/>
        </pc:sldMkLst>
      </pc:sldChg>
      <pc:sldChg chg="delSp mod delAnim replTag delTag">
        <pc:chgData name="Richard Haine" userId="3550e3b4-b091-4887-a46b-49a32ba3bd9b" providerId="ADAL" clId="{B2CF9D65-B6C3-4671-A6DF-A29DF710BA47}" dt="2022-11-24T09:31:13.665" v="936"/>
        <pc:sldMkLst>
          <pc:docMk/>
          <pc:sldMk cId="1439124367" sldId="1790803252"/>
        </pc:sldMkLst>
        <pc:picChg chg="del">
          <ac:chgData name="Richard Haine" userId="3550e3b4-b091-4887-a46b-49a32ba3bd9b" providerId="ADAL" clId="{B2CF9D65-B6C3-4671-A6DF-A29DF710BA47}" dt="2022-11-24T08:58:54.790" v="430" actId="478"/>
          <ac:picMkLst>
            <pc:docMk/>
            <pc:sldMk cId="1439124367" sldId="1790803252"/>
            <ac:picMk id="4" creationId="{297C6667-AECD-4F64-B1D1-A136D68A7849}"/>
          </ac:picMkLst>
        </pc:picChg>
      </pc:sldChg>
      <pc:sldChg chg="del replTag delTag">
        <pc:chgData name="Richard Haine" userId="3550e3b4-b091-4887-a46b-49a32ba3bd9b" providerId="ADAL" clId="{B2CF9D65-B6C3-4671-A6DF-A29DF710BA47}" dt="2022-11-24T08:55:44.375" v="324" actId="47"/>
        <pc:sldMkLst>
          <pc:docMk/>
          <pc:sldMk cId="1000280570" sldId="1790803305"/>
        </pc:sldMkLst>
      </pc:sldChg>
      <pc:sldChg chg="del replTag delTag">
        <pc:chgData name="Richard Haine" userId="3550e3b4-b091-4887-a46b-49a32ba3bd9b" providerId="ADAL" clId="{B2CF9D65-B6C3-4671-A6DF-A29DF710BA47}" dt="2022-11-24T08:55:44.375" v="324" actId="47"/>
        <pc:sldMkLst>
          <pc:docMk/>
          <pc:sldMk cId="423327815" sldId="1790803306"/>
        </pc:sldMkLst>
      </pc:sldChg>
      <pc:sldChg chg="del replTag delTag">
        <pc:chgData name="Richard Haine" userId="3550e3b4-b091-4887-a46b-49a32ba3bd9b" providerId="ADAL" clId="{B2CF9D65-B6C3-4671-A6DF-A29DF710BA47}" dt="2022-11-24T08:55:44.375" v="324" actId="47"/>
        <pc:sldMkLst>
          <pc:docMk/>
          <pc:sldMk cId="1042589029" sldId="1790803308"/>
        </pc:sldMkLst>
      </pc:sldChg>
      <pc:sldChg chg="replTag delTag">
        <pc:chgData name="Richard Haine" userId="3550e3b4-b091-4887-a46b-49a32ba3bd9b" providerId="ADAL" clId="{B2CF9D65-B6C3-4671-A6DF-A29DF710BA47}" dt="2022-11-24T10:46:47.923" v="1080"/>
        <pc:sldMkLst>
          <pc:docMk/>
          <pc:sldMk cId="3487483756" sldId="1790803311"/>
        </pc:sldMkLst>
      </pc:sldChg>
      <pc:sldChg chg="delSp add del mod delAnim replTag delTag">
        <pc:chgData name="Richard Haine" userId="3550e3b4-b091-4887-a46b-49a32ba3bd9b" providerId="ADAL" clId="{B2CF9D65-B6C3-4671-A6DF-A29DF710BA47}" dt="2022-11-24T09:08:22.491" v="665" actId="47"/>
        <pc:sldMkLst>
          <pc:docMk/>
          <pc:sldMk cId="2693073170" sldId="1790803316"/>
        </pc:sldMkLst>
        <pc:picChg chg="del">
          <ac:chgData name="Richard Haine" userId="3550e3b4-b091-4887-a46b-49a32ba3bd9b" providerId="ADAL" clId="{B2CF9D65-B6C3-4671-A6DF-A29DF710BA47}" dt="2022-11-24T08:58:13.623" v="378" actId="478"/>
          <ac:picMkLst>
            <pc:docMk/>
            <pc:sldMk cId="2693073170" sldId="1790803316"/>
            <ac:picMk id="3" creationId="{C377B291-DBC4-4B43-80F2-6939C7E01A98}"/>
          </ac:picMkLst>
        </pc:picChg>
      </pc:sldChg>
      <pc:sldChg chg="del replTag delTag">
        <pc:chgData name="Richard Haine" userId="3550e3b4-b091-4887-a46b-49a32ba3bd9b" providerId="ADAL" clId="{B2CF9D65-B6C3-4671-A6DF-A29DF710BA47}" dt="2022-11-24T08:54:52.138" v="212" actId="2696"/>
        <pc:sldMkLst>
          <pc:docMk/>
          <pc:sldMk cId="4288729746" sldId="1790803316"/>
        </pc:sldMkLst>
      </pc:sldChg>
      <pc:sldChg chg="del mod replTag delTag modShow">
        <pc:chgData name="Richard Haine" userId="3550e3b4-b091-4887-a46b-49a32ba3bd9b" providerId="ADAL" clId="{B2CF9D65-B6C3-4671-A6DF-A29DF710BA47}" dt="2022-11-24T08:54:52.138" v="212" actId="2696"/>
        <pc:sldMkLst>
          <pc:docMk/>
          <pc:sldMk cId="815046420" sldId="1790803317"/>
        </pc:sldMkLst>
      </pc:sldChg>
      <pc:sldChg chg="delSp add mod delAnim replTag delTag">
        <pc:chgData name="Richard Haine" userId="3550e3b4-b091-4887-a46b-49a32ba3bd9b" providerId="ADAL" clId="{B2CF9D65-B6C3-4671-A6DF-A29DF710BA47}" dt="2022-11-24T14:17:57.947" v="1162"/>
        <pc:sldMkLst>
          <pc:docMk/>
          <pc:sldMk cId="2184661583" sldId="1790803317"/>
        </pc:sldMkLst>
        <pc:picChg chg="del">
          <ac:chgData name="Richard Haine" userId="3550e3b4-b091-4887-a46b-49a32ba3bd9b" providerId="ADAL" clId="{B2CF9D65-B6C3-4671-A6DF-A29DF710BA47}" dt="2022-11-24T08:58:09.353" v="373" actId="478"/>
          <ac:picMkLst>
            <pc:docMk/>
            <pc:sldMk cId="2184661583" sldId="1790803317"/>
            <ac:picMk id="3" creationId="{AEE6A5C6-355D-4541-90F3-8AF29D8372DF}"/>
          </ac:picMkLst>
        </pc:picChg>
      </pc:sldChg>
      <pc:sldChg chg="add del replTag delTag">
        <pc:chgData name="Richard Haine" userId="3550e3b4-b091-4887-a46b-49a32ba3bd9b" providerId="ADAL" clId="{B2CF9D65-B6C3-4671-A6DF-A29DF710BA47}" dt="2022-11-24T08:58:03.980" v="364" actId="47"/>
        <pc:sldMkLst>
          <pc:docMk/>
          <pc:sldMk cId="1218925040" sldId="1790803319"/>
        </pc:sldMkLst>
      </pc:sldChg>
      <pc:sldChg chg="del mod replTag delTag modShow">
        <pc:chgData name="Richard Haine" userId="3550e3b4-b091-4887-a46b-49a32ba3bd9b" providerId="ADAL" clId="{B2CF9D65-B6C3-4671-A6DF-A29DF710BA47}" dt="2022-11-24T08:54:52.138" v="212" actId="2696"/>
        <pc:sldMkLst>
          <pc:docMk/>
          <pc:sldMk cId="1997652291" sldId="1790803319"/>
        </pc:sldMkLst>
      </pc:sldChg>
      <pc:sldChg chg="delSp mod ord delAnim replTag delTag modShow">
        <pc:chgData name="Richard Haine" userId="3550e3b4-b091-4887-a46b-49a32ba3bd9b" providerId="ADAL" clId="{B2CF9D65-B6C3-4671-A6DF-A29DF710BA47}" dt="2022-11-24T14:18:10.206" v="1172"/>
        <pc:sldMkLst>
          <pc:docMk/>
          <pc:sldMk cId="2754621883" sldId="1790803325"/>
        </pc:sldMkLst>
        <pc:picChg chg="del">
          <ac:chgData name="Richard Haine" userId="3550e3b4-b091-4887-a46b-49a32ba3bd9b" providerId="ADAL" clId="{B2CF9D65-B6C3-4671-A6DF-A29DF710BA47}" dt="2022-11-24T08:58:31.596" v="403" actId="478"/>
          <ac:picMkLst>
            <pc:docMk/>
            <pc:sldMk cId="2754621883" sldId="1790803325"/>
            <ac:picMk id="5" creationId="{46D12844-79E0-458B-A0DA-0E63546DD7B8}"/>
          </ac:picMkLst>
        </pc:picChg>
      </pc:sldChg>
      <pc:sldChg chg="del replTag delTag">
        <pc:chgData name="Richard Haine" userId="3550e3b4-b091-4887-a46b-49a32ba3bd9b" providerId="ADAL" clId="{B2CF9D65-B6C3-4671-A6DF-A29DF710BA47}" dt="2022-11-24T08:59:47.585" v="552" actId="47"/>
        <pc:sldMkLst>
          <pc:docMk/>
          <pc:sldMk cId="3140589236" sldId="1790803327"/>
        </pc:sldMkLst>
      </pc:sldChg>
      <pc:sldChg chg="del replTag delTag">
        <pc:chgData name="Richard Haine" userId="3550e3b4-b091-4887-a46b-49a32ba3bd9b" providerId="ADAL" clId="{B2CF9D65-B6C3-4671-A6DF-A29DF710BA47}" dt="2022-11-24T09:11:48.865" v="762" actId="47"/>
        <pc:sldMkLst>
          <pc:docMk/>
          <pc:sldMk cId="2275725044" sldId="1790803329"/>
        </pc:sldMkLst>
      </pc:sldChg>
      <pc:sldChg chg="add replTag delTag">
        <pc:chgData name="Richard Haine" userId="3550e3b4-b091-4887-a46b-49a32ba3bd9b" providerId="ADAL" clId="{B2CF9D65-B6C3-4671-A6DF-A29DF710BA47}" dt="2022-11-24T14:17:57.476" v="1160"/>
        <pc:sldMkLst>
          <pc:docMk/>
          <pc:sldMk cId="1862373205" sldId="1790803330"/>
        </pc:sldMkLst>
      </pc:sldChg>
      <pc:sldChg chg="del mod replTag delTag modShow">
        <pc:chgData name="Richard Haine" userId="3550e3b4-b091-4887-a46b-49a32ba3bd9b" providerId="ADAL" clId="{B2CF9D65-B6C3-4671-A6DF-A29DF710BA47}" dt="2022-11-24T08:54:52.138" v="212" actId="2696"/>
        <pc:sldMkLst>
          <pc:docMk/>
          <pc:sldMk cId="3663487568" sldId="1790803330"/>
        </pc:sldMkLst>
      </pc:sldChg>
      <pc:sldChg chg="delSp mod delAnim replTag delTag">
        <pc:chgData name="Richard Haine" userId="3550e3b4-b091-4887-a46b-49a32ba3bd9b" providerId="ADAL" clId="{B2CF9D65-B6C3-4671-A6DF-A29DF710BA47}" dt="2022-11-24T09:31:21.045" v="954"/>
        <pc:sldMkLst>
          <pc:docMk/>
          <pc:sldMk cId="287548725" sldId="1790803332"/>
        </pc:sldMkLst>
        <pc:picChg chg="del">
          <ac:chgData name="Richard Haine" userId="3550e3b4-b091-4887-a46b-49a32ba3bd9b" providerId="ADAL" clId="{B2CF9D65-B6C3-4671-A6DF-A29DF710BA47}" dt="2022-11-24T08:58:40.308" v="413" actId="478"/>
          <ac:picMkLst>
            <pc:docMk/>
            <pc:sldMk cId="287548725" sldId="1790803332"/>
            <ac:picMk id="4" creationId="{4FBB4F5E-4DC0-4075-BCE0-A0312930EA95}"/>
          </ac:picMkLst>
        </pc:picChg>
      </pc:sldChg>
      <pc:sldChg chg="replTag delTag">
        <pc:chgData name="Richard Haine" userId="3550e3b4-b091-4887-a46b-49a32ba3bd9b" providerId="ADAL" clId="{B2CF9D65-B6C3-4671-A6DF-A29DF710BA47}" dt="2022-11-24T10:46:50.307" v="1092"/>
        <pc:sldMkLst>
          <pc:docMk/>
          <pc:sldMk cId="3678914249" sldId="1790803333"/>
        </pc:sldMkLst>
      </pc:sldChg>
      <pc:sldChg chg="mod replTag delTag modShow">
        <pc:chgData name="Richard Haine" userId="3550e3b4-b091-4887-a46b-49a32ba3bd9b" providerId="ADAL" clId="{B2CF9D65-B6C3-4671-A6DF-A29DF710BA47}" dt="2022-11-24T14:17:57.145" v="1144"/>
        <pc:sldMkLst>
          <pc:docMk/>
          <pc:sldMk cId="1823679198" sldId="1790803334"/>
        </pc:sldMkLst>
      </pc:sldChg>
      <pc:sldChg chg="delSp add mod delAnim replTag delTag">
        <pc:chgData name="Richard Haine" userId="3550e3b4-b091-4887-a46b-49a32ba3bd9b" providerId="ADAL" clId="{B2CF9D65-B6C3-4671-A6DF-A29DF710BA47}" dt="2022-11-24T14:17:59.320" v="1166"/>
        <pc:sldMkLst>
          <pc:docMk/>
          <pc:sldMk cId="2562933625" sldId="1790803336"/>
        </pc:sldMkLst>
        <pc:picChg chg="del">
          <ac:chgData name="Richard Haine" userId="3550e3b4-b091-4887-a46b-49a32ba3bd9b" providerId="ADAL" clId="{B2CF9D65-B6C3-4671-A6DF-A29DF710BA47}" dt="2022-11-24T08:58:24.029" v="393" actId="478"/>
          <ac:picMkLst>
            <pc:docMk/>
            <pc:sldMk cId="2562933625" sldId="1790803336"/>
            <ac:picMk id="2" creationId="{F042B370-1975-4724-92EC-33CF95DBD386}"/>
          </ac:picMkLst>
        </pc:picChg>
      </pc:sldChg>
      <pc:sldChg chg="del mod replTag delTag modShow">
        <pc:chgData name="Richard Haine" userId="3550e3b4-b091-4887-a46b-49a32ba3bd9b" providerId="ADAL" clId="{B2CF9D65-B6C3-4671-A6DF-A29DF710BA47}" dt="2022-11-24T08:54:52.138" v="212" actId="2696"/>
        <pc:sldMkLst>
          <pc:docMk/>
          <pc:sldMk cId="3729351502" sldId="1790803336"/>
        </pc:sldMkLst>
      </pc:sldChg>
      <pc:sldChg chg="delSp mod delAnim replTag delTag">
        <pc:chgData name="Richard Haine" userId="3550e3b4-b091-4887-a46b-49a32ba3bd9b" providerId="ADAL" clId="{B2CF9D65-B6C3-4671-A6DF-A29DF710BA47}" dt="2022-11-24T09:31:21.048" v="958"/>
        <pc:sldMkLst>
          <pc:docMk/>
          <pc:sldMk cId="591038963" sldId="1790803339"/>
        </pc:sldMkLst>
        <pc:picChg chg="del">
          <ac:chgData name="Richard Haine" userId="3550e3b4-b091-4887-a46b-49a32ba3bd9b" providerId="ADAL" clId="{B2CF9D65-B6C3-4671-A6DF-A29DF710BA47}" dt="2022-11-24T08:58:50.612" v="425" actId="478"/>
          <ac:picMkLst>
            <pc:docMk/>
            <pc:sldMk cId="591038963" sldId="1790803339"/>
            <ac:picMk id="2" creationId="{1023AA73-39B6-438F-B2FE-7927788FDBF7}"/>
          </ac:picMkLst>
        </pc:picChg>
      </pc:sldChg>
      <pc:sldChg chg="replTag delTag">
        <pc:chgData name="Richard Haine" userId="3550e3b4-b091-4887-a46b-49a32ba3bd9b" providerId="ADAL" clId="{B2CF9D65-B6C3-4671-A6DF-A29DF710BA47}" dt="2022-11-24T09:11:59.622" v="770"/>
        <pc:sldMkLst>
          <pc:docMk/>
          <pc:sldMk cId="4251827889" sldId="1790803342"/>
        </pc:sldMkLst>
      </pc:sldChg>
      <pc:sldChg chg="replTag delTag">
        <pc:chgData name="Richard Haine" userId="3550e3b4-b091-4887-a46b-49a32ba3bd9b" providerId="ADAL" clId="{B2CF9D65-B6C3-4671-A6DF-A29DF710BA47}" dt="2022-11-24T09:11:55.850" v="768"/>
        <pc:sldMkLst>
          <pc:docMk/>
          <pc:sldMk cId="1345007126" sldId="1790803345"/>
        </pc:sldMkLst>
      </pc:sldChg>
      <pc:sldChg chg="del replTag delTag">
        <pc:chgData name="Richard Haine" userId="3550e3b4-b091-4887-a46b-49a32ba3bd9b" providerId="ADAL" clId="{B2CF9D65-B6C3-4671-A6DF-A29DF710BA47}" dt="2022-11-24T08:59:47.585" v="552" actId="47"/>
        <pc:sldMkLst>
          <pc:docMk/>
          <pc:sldMk cId="3381813048" sldId="1790803346"/>
        </pc:sldMkLst>
      </pc:sldChg>
      <pc:sldChg chg="del replTag delTag">
        <pc:chgData name="Richard Haine" userId="3550e3b4-b091-4887-a46b-49a32ba3bd9b" providerId="ADAL" clId="{B2CF9D65-B6C3-4671-A6DF-A29DF710BA47}" dt="2022-11-24T08:59:59.583" v="578" actId="47"/>
        <pc:sldMkLst>
          <pc:docMk/>
          <pc:sldMk cId="447052208" sldId="1790803348"/>
        </pc:sldMkLst>
      </pc:sldChg>
      <pc:sldChg chg="del replTag delTag">
        <pc:chgData name="Richard Haine" userId="3550e3b4-b091-4887-a46b-49a32ba3bd9b" providerId="ADAL" clId="{B2CF9D65-B6C3-4671-A6DF-A29DF710BA47}" dt="2022-11-24T08:59:59.583" v="578" actId="47"/>
        <pc:sldMkLst>
          <pc:docMk/>
          <pc:sldMk cId="2702962341" sldId="1790803350"/>
        </pc:sldMkLst>
      </pc:sldChg>
      <pc:sldChg chg="del replTag delTag">
        <pc:chgData name="Richard Haine" userId="3550e3b4-b091-4887-a46b-49a32ba3bd9b" providerId="ADAL" clId="{B2CF9D65-B6C3-4671-A6DF-A29DF710BA47}" dt="2022-11-24T08:59:59.583" v="578" actId="47"/>
        <pc:sldMkLst>
          <pc:docMk/>
          <pc:sldMk cId="2854849317" sldId="1790803351"/>
        </pc:sldMkLst>
      </pc:sldChg>
      <pc:sldChg chg="replTag delTag">
        <pc:chgData name="Richard Haine" userId="3550e3b4-b091-4887-a46b-49a32ba3bd9b" providerId="ADAL" clId="{B2CF9D65-B6C3-4671-A6DF-A29DF710BA47}" dt="2022-11-24T10:46:37.210" v="1066"/>
        <pc:sldMkLst>
          <pc:docMk/>
          <pc:sldMk cId="768376845" sldId="1790803354"/>
        </pc:sldMkLst>
      </pc:sldChg>
      <pc:sldChg chg="del replTag delTag">
        <pc:chgData name="Richard Haine" userId="3550e3b4-b091-4887-a46b-49a32ba3bd9b" providerId="ADAL" clId="{B2CF9D65-B6C3-4671-A6DF-A29DF710BA47}" dt="2022-11-24T08:55:44.375" v="324" actId="47"/>
        <pc:sldMkLst>
          <pc:docMk/>
          <pc:sldMk cId="3225355598" sldId="1790803355"/>
        </pc:sldMkLst>
      </pc:sldChg>
      <pc:sldChg chg="del replTag delTag">
        <pc:chgData name="Richard Haine" userId="3550e3b4-b091-4887-a46b-49a32ba3bd9b" providerId="ADAL" clId="{B2CF9D65-B6C3-4671-A6DF-A29DF710BA47}" dt="2022-11-24T08:59:59.583" v="578" actId="47"/>
        <pc:sldMkLst>
          <pc:docMk/>
          <pc:sldMk cId="1058710592" sldId="1790803356"/>
        </pc:sldMkLst>
      </pc:sldChg>
      <pc:sldChg chg="del replTag delTag">
        <pc:chgData name="Richard Haine" userId="3550e3b4-b091-4887-a46b-49a32ba3bd9b" providerId="ADAL" clId="{B2CF9D65-B6C3-4671-A6DF-A29DF710BA47}" dt="2022-11-24T09:11:48.865" v="762" actId="47"/>
        <pc:sldMkLst>
          <pc:docMk/>
          <pc:sldMk cId="2168692055" sldId="1790803358"/>
        </pc:sldMkLst>
      </pc:sldChg>
      <pc:sldChg chg="replTag delTag">
        <pc:chgData name="Richard Haine" userId="3550e3b4-b091-4887-a46b-49a32ba3bd9b" providerId="ADAL" clId="{B2CF9D65-B6C3-4671-A6DF-A29DF710BA47}" dt="2022-11-24T10:46:49.482" v="1090"/>
        <pc:sldMkLst>
          <pc:docMk/>
          <pc:sldMk cId="3699449768" sldId="1790803360"/>
        </pc:sldMkLst>
      </pc:sldChg>
      <pc:sldChg chg="replTag delTag">
        <pc:chgData name="Richard Haine" userId="3550e3b4-b091-4887-a46b-49a32ba3bd9b" providerId="ADAL" clId="{B2CF9D65-B6C3-4671-A6DF-A29DF710BA47}" dt="2022-11-24T14:17:56.095" v="1140"/>
        <pc:sldMkLst>
          <pc:docMk/>
          <pc:sldMk cId="4007234425" sldId="1790803361"/>
        </pc:sldMkLst>
      </pc:sldChg>
      <pc:sldChg chg="modSp mod replTag delTag">
        <pc:chgData name="Richard Haine" userId="3550e3b4-b091-4887-a46b-49a32ba3bd9b" providerId="ADAL" clId="{B2CF9D65-B6C3-4671-A6DF-A29DF710BA47}" dt="2022-11-24T10:46:53.293" v="1094"/>
        <pc:sldMkLst>
          <pc:docMk/>
          <pc:sldMk cId="447012153" sldId="1790803362"/>
        </pc:sldMkLst>
        <pc:spChg chg="mod">
          <ac:chgData name="Richard Haine" userId="3550e3b4-b091-4887-a46b-49a32ba3bd9b" providerId="ADAL" clId="{B2CF9D65-B6C3-4671-A6DF-A29DF710BA47}" dt="2022-11-24T09:13:36.769" v="821" actId="1035"/>
          <ac:spMkLst>
            <pc:docMk/>
            <pc:sldMk cId="447012153" sldId="1790803362"/>
            <ac:spMk id="5" creationId="{298C3F23-C55B-3D39-9AF2-5D9B1868D5CC}"/>
          </ac:spMkLst>
        </pc:spChg>
        <pc:spChg chg="mod">
          <ac:chgData name="Richard Haine" userId="3550e3b4-b091-4887-a46b-49a32ba3bd9b" providerId="ADAL" clId="{B2CF9D65-B6C3-4671-A6DF-A29DF710BA47}" dt="2022-11-24T09:13:14.484" v="800" actId="1035"/>
          <ac:spMkLst>
            <pc:docMk/>
            <pc:sldMk cId="447012153" sldId="1790803362"/>
            <ac:spMk id="6" creationId="{DEABF8C2-EEEC-8845-0E64-36F9CBD24FF8}"/>
          </ac:spMkLst>
        </pc:spChg>
        <pc:spChg chg="mod">
          <ac:chgData name="Richard Haine" userId="3550e3b4-b091-4887-a46b-49a32ba3bd9b" providerId="ADAL" clId="{B2CF9D65-B6C3-4671-A6DF-A29DF710BA47}" dt="2022-11-24T09:13:14.484" v="800" actId="1035"/>
          <ac:spMkLst>
            <pc:docMk/>
            <pc:sldMk cId="447012153" sldId="1790803362"/>
            <ac:spMk id="7" creationId="{831311E7-4DBF-DA26-8AE8-58812351E374}"/>
          </ac:spMkLst>
        </pc:spChg>
        <pc:spChg chg="mod">
          <ac:chgData name="Richard Haine" userId="3550e3b4-b091-4887-a46b-49a32ba3bd9b" providerId="ADAL" clId="{B2CF9D65-B6C3-4671-A6DF-A29DF710BA47}" dt="2022-11-24T09:13:14.484" v="800" actId="1035"/>
          <ac:spMkLst>
            <pc:docMk/>
            <pc:sldMk cId="447012153" sldId="1790803362"/>
            <ac:spMk id="8" creationId="{D0ABD38F-EC82-7E1A-06B6-53D762D204B4}"/>
          </ac:spMkLst>
        </pc:spChg>
        <pc:spChg chg="mod">
          <ac:chgData name="Richard Haine" userId="3550e3b4-b091-4887-a46b-49a32ba3bd9b" providerId="ADAL" clId="{B2CF9D65-B6C3-4671-A6DF-A29DF710BA47}" dt="2022-11-24T09:13:36.769" v="821" actId="1035"/>
          <ac:spMkLst>
            <pc:docMk/>
            <pc:sldMk cId="447012153" sldId="1790803362"/>
            <ac:spMk id="10" creationId="{371E94B2-9E50-EE65-E44D-36ED667AC267}"/>
          </ac:spMkLst>
        </pc:spChg>
        <pc:spChg chg="mod">
          <ac:chgData name="Richard Haine" userId="3550e3b4-b091-4887-a46b-49a32ba3bd9b" providerId="ADAL" clId="{B2CF9D65-B6C3-4671-A6DF-A29DF710BA47}" dt="2022-11-24T09:13:36.769" v="821" actId="1035"/>
          <ac:spMkLst>
            <pc:docMk/>
            <pc:sldMk cId="447012153" sldId="1790803362"/>
            <ac:spMk id="11" creationId="{B8DC17B3-02BA-E13F-6F37-D9B3FE63AE08}"/>
          </ac:spMkLst>
        </pc:spChg>
        <pc:spChg chg="mod">
          <ac:chgData name="Richard Haine" userId="3550e3b4-b091-4887-a46b-49a32ba3bd9b" providerId="ADAL" clId="{B2CF9D65-B6C3-4671-A6DF-A29DF710BA47}" dt="2022-11-24T09:13:14.484" v="800" actId="1035"/>
          <ac:spMkLst>
            <pc:docMk/>
            <pc:sldMk cId="447012153" sldId="1790803362"/>
            <ac:spMk id="12" creationId="{AC1D19AC-953F-5F9C-90D7-F44328FD2FA6}"/>
          </ac:spMkLst>
        </pc:spChg>
        <pc:spChg chg="mod">
          <ac:chgData name="Richard Haine" userId="3550e3b4-b091-4887-a46b-49a32ba3bd9b" providerId="ADAL" clId="{B2CF9D65-B6C3-4671-A6DF-A29DF710BA47}" dt="2022-11-24T09:13:14.484" v="800" actId="1035"/>
          <ac:spMkLst>
            <pc:docMk/>
            <pc:sldMk cId="447012153" sldId="1790803362"/>
            <ac:spMk id="13" creationId="{15C53E98-273C-A4CF-9929-B6A76053CFF0}"/>
          </ac:spMkLst>
        </pc:spChg>
        <pc:spChg chg="mod">
          <ac:chgData name="Richard Haine" userId="3550e3b4-b091-4887-a46b-49a32ba3bd9b" providerId="ADAL" clId="{B2CF9D65-B6C3-4671-A6DF-A29DF710BA47}" dt="2022-11-24T09:13:14.484" v="800" actId="1035"/>
          <ac:spMkLst>
            <pc:docMk/>
            <pc:sldMk cId="447012153" sldId="1790803362"/>
            <ac:spMk id="14" creationId="{C9D545F5-65B9-4D58-3A96-B34FA02ECE02}"/>
          </ac:spMkLst>
        </pc:spChg>
        <pc:spChg chg="mod">
          <ac:chgData name="Richard Haine" userId="3550e3b4-b091-4887-a46b-49a32ba3bd9b" providerId="ADAL" clId="{B2CF9D65-B6C3-4671-A6DF-A29DF710BA47}" dt="2022-11-24T09:13:14.484" v="800" actId="1035"/>
          <ac:spMkLst>
            <pc:docMk/>
            <pc:sldMk cId="447012153" sldId="1790803362"/>
            <ac:spMk id="15" creationId="{9736C421-DA03-43CE-0305-CF669FA8FACD}"/>
          </ac:spMkLst>
        </pc:spChg>
        <pc:spChg chg="mod">
          <ac:chgData name="Richard Haine" userId="3550e3b4-b091-4887-a46b-49a32ba3bd9b" providerId="ADAL" clId="{B2CF9D65-B6C3-4671-A6DF-A29DF710BA47}" dt="2022-11-24T09:13:14.484" v="800" actId="1035"/>
          <ac:spMkLst>
            <pc:docMk/>
            <pc:sldMk cId="447012153" sldId="1790803362"/>
            <ac:spMk id="16" creationId="{0E4DA9D8-53DF-3157-45CD-62445CABBCD4}"/>
          </ac:spMkLst>
        </pc:spChg>
        <pc:spChg chg="mod">
          <ac:chgData name="Richard Haine" userId="3550e3b4-b091-4887-a46b-49a32ba3bd9b" providerId="ADAL" clId="{B2CF9D65-B6C3-4671-A6DF-A29DF710BA47}" dt="2022-11-24T09:13:14.484" v="800" actId="1035"/>
          <ac:spMkLst>
            <pc:docMk/>
            <pc:sldMk cId="447012153" sldId="1790803362"/>
            <ac:spMk id="17" creationId="{745E4F6D-DA1E-3D73-B09E-7A01124893FE}"/>
          </ac:spMkLst>
        </pc:spChg>
        <pc:picChg chg="mod">
          <ac:chgData name="Richard Haine" userId="3550e3b4-b091-4887-a46b-49a32ba3bd9b" providerId="ADAL" clId="{B2CF9D65-B6C3-4671-A6DF-A29DF710BA47}" dt="2022-11-24T09:13:14.484" v="800" actId="1035"/>
          <ac:picMkLst>
            <pc:docMk/>
            <pc:sldMk cId="447012153" sldId="1790803362"/>
            <ac:picMk id="2056" creationId="{4FE08781-EC33-A90D-0487-504F08493E31}"/>
          </ac:picMkLst>
        </pc:picChg>
        <pc:picChg chg="mod">
          <ac:chgData name="Richard Haine" userId="3550e3b4-b091-4887-a46b-49a32ba3bd9b" providerId="ADAL" clId="{B2CF9D65-B6C3-4671-A6DF-A29DF710BA47}" dt="2022-11-24T09:13:14.484" v="800" actId="1035"/>
          <ac:picMkLst>
            <pc:docMk/>
            <pc:sldMk cId="447012153" sldId="1790803362"/>
            <ac:picMk id="2058" creationId="{7269939B-1560-1A2D-2868-E46DF3D10599}"/>
          </ac:picMkLst>
        </pc:picChg>
        <pc:picChg chg="mod">
          <ac:chgData name="Richard Haine" userId="3550e3b4-b091-4887-a46b-49a32ba3bd9b" providerId="ADAL" clId="{B2CF9D65-B6C3-4671-A6DF-A29DF710BA47}" dt="2022-11-24T09:13:14.484" v="800" actId="1035"/>
          <ac:picMkLst>
            <pc:docMk/>
            <pc:sldMk cId="447012153" sldId="1790803362"/>
            <ac:picMk id="2060" creationId="{85560095-4604-2EF4-A6D2-A5BC4ACA31CC}"/>
          </ac:picMkLst>
        </pc:picChg>
      </pc:sldChg>
      <pc:sldChg chg="modSp mod replTag delTag">
        <pc:chgData name="Richard Haine" userId="3550e3b4-b091-4887-a46b-49a32ba3bd9b" providerId="ADAL" clId="{B2CF9D65-B6C3-4671-A6DF-A29DF710BA47}" dt="2022-11-24T09:31:13.670" v="944"/>
        <pc:sldMkLst>
          <pc:docMk/>
          <pc:sldMk cId="866815572" sldId="1790803363"/>
        </pc:sldMkLst>
        <pc:spChg chg="mod">
          <ac:chgData name="Richard Haine" userId="3550e3b4-b091-4887-a46b-49a32ba3bd9b" providerId="ADAL" clId="{B2CF9D65-B6C3-4671-A6DF-A29DF710BA47}" dt="2022-11-24T08:59:21.222" v="441" actId="6549"/>
          <ac:spMkLst>
            <pc:docMk/>
            <pc:sldMk cId="866815572" sldId="1790803363"/>
            <ac:spMk id="5" creationId="{011AD708-74B8-9065-7272-5103FFEC10BC}"/>
          </ac:spMkLst>
        </pc:spChg>
      </pc:sldChg>
      <pc:sldChg chg="del ord replTag delTag">
        <pc:chgData name="Richard Haine" userId="3550e3b4-b091-4887-a46b-49a32ba3bd9b" providerId="ADAL" clId="{B2CF9D65-B6C3-4671-A6DF-A29DF710BA47}" dt="2022-11-24T09:07:24.018" v="604" actId="2696"/>
        <pc:sldMkLst>
          <pc:docMk/>
          <pc:sldMk cId="106435897" sldId="1790803364"/>
        </pc:sldMkLst>
      </pc:sldChg>
      <pc:sldChg chg="del replTag delTag">
        <pc:chgData name="Richard Haine" userId="3550e3b4-b091-4887-a46b-49a32ba3bd9b" providerId="ADAL" clId="{B2CF9D65-B6C3-4671-A6DF-A29DF710BA47}" dt="2022-11-24T09:00:08.617" v="593" actId="47"/>
        <pc:sldMkLst>
          <pc:docMk/>
          <pc:sldMk cId="2864812083" sldId="1790803365"/>
        </pc:sldMkLst>
      </pc:sldChg>
      <pc:sldChg chg="del ord replTag delTag">
        <pc:chgData name="Richard Haine" userId="3550e3b4-b091-4887-a46b-49a32ba3bd9b" providerId="ADAL" clId="{B2CF9D65-B6C3-4671-A6DF-A29DF710BA47}" dt="2022-11-24T09:08:22.491" v="665" actId="47"/>
        <pc:sldMkLst>
          <pc:docMk/>
          <pc:sldMk cId="122781145" sldId="1790803366"/>
        </pc:sldMkLst>
      </pc:sldChg>
      <pc:sldChg chg="del replTag delTag">
        <pc:chgData name="Richard Haine" userId="3550e3b4-b091-4887-a46b-49a32ba3bd9b" providerId="ADAL" clId="{B2CF9D65-B6C3-4671-A6DF-A29DF710BA47}" dt="2022-11-24T09:00:08.617" v="593" actId="47"/>
        <pc:sldMkLst>
          <pc:docMk/>
          <pc:sldMk cId="1435099651" sldId="1790803367"/>
        </pc:sldMkLst>
      </pc:sldChg>
      <pc:sldChg chg="delSp mod ord delAnim replTag delTag modShow">
        <pc:chgData name="Richard Haine" userId="3550e3b4-b091-4887-a46b-49a32ba3bd9b" providerId="ADAL" clId="{B2CF9D65-B6C3-4671-A6DF-A29DF710BA47}" dt="2022-11-24T14:17:59.853" v="1168"/>
        <pc:sldMkLst>
          <pc:docMk/>
          <pc:sldMk cId="1768006919" sldId="1790803368"/>
        </pc:sldMkLst>
        <pc:picChg chg="del">
          <ac:chgData name="Richard Haine" userId="3550e3b4-b091-4887-a46b-49a32ba3bd9b" providerId="ADAL" clId="{B2CF9D65-B6C3-4671-A6DF-A29DF710BA47}" dt="2022-11-24T08:58:28.136" v="398" actId="478"/>
          <ac:picMkLst>
            <pc:docMk/>
            <pc:sldMk cId="1768006919" sldId="1790803368"/>
            <ac:picMk id="5" creationId="{7236FEDF-6FDC-4ED0-9D15-316A5C8DFD28}"/>
          </ac:picMkLst>
        </pc:picChg>
      </pc:sldChg>
      <pc:sldChg chg="delSp mod ord delAnim replTag delTag modShow delCm">
        <pc:chgData name="Richard Haine" userId="3550e3b4-b091-4887-a46b-49a32ba3bd9b" providerId="ADAL" clId="{B2CF9D65-B6C3-4671-A6DF-A29DF710BA47}" dt="2022-11-24T14:17:57.313" v="1158"/>
        <pc:sldMkLst>
          <pc:docMk/>
          <pc:sldMk cId="505391812" sldId="1790803369"/>
        </pc:sldMkLst>
        <pc:picChg chg="del">
          <ac:chgData name="Richard Haine" userId="3550e3b4-b091-4887-a46b-49a32ba3bd9b" providerId="ADAL" clId="{B2CF9D65-B6C3-4671-A6DF-A29DF710BA47}" dt="2022-11-24T08:58:35.366" v="408" actId="478"/>
          <ac:picMkLst>
            <pc:docMk/>
            <pc:sldMk cId="505391812" sldId="1790803369"/>
            <ac:picMk id="6" creationId="{B1C94740-7319-4E78-825D-377F46C6358C}"/>
          </ac:picMkLst>
        </pc:picChg>
      </pc:sldChg>
      <pc:sldChg chg="del replTag delTag">
        <pc:chgData name="Richard Haine" userId="3550e3b4-b091-4887-a46b-49a32ba3bd9b" providerId="ADAL" clId="{B2CF9D65-B6C3-4671-A6DF-A29DF710BA47}" dt="2022-11-24T09:11:48.865" v="762" actId="47"/>
        <pc:sldMkLst>
          <pc:docMk/>
          <pc:sldMk cId="2937953435" sldId="1790803370"/>
        </pc:sldMkLst>
      </pc:sldChg>
      <pc:sldChg chg="addSp modSp mod replTag delTag">
        <pc:chgData name="Richard Haine" userId="3550e3b4-b091-4887-a46b-49a32ba3bd9b" providerId="ADAL" clId="{B2CF9D65-B6C3-4671-A6DF-A29DF710BA47}" dt="2022-11-24T10:47:00.485" v="1096"/>
        <pc:sldMkLst>
          <pc:docMk/>
          <pc:sldMk cId="1019469214" sldId="1790803458"/>
        </pc:sldMkLst>
        <pc:spChg chg="add mod ord">
          <ac:chgData name="Richard Haine" userId="3550e3b4-b091-4887-a46b-49a32ba3bd9b" providerId="ADAL" clId="{B2CF9D65-B6C3-4671-A6DF-A29DF710BA47}" dt="2022-11-24T09:15:49.791" v="857" actId="1036"/>
          <ac:spMkLst>
            <pc:docMk/>
            <pc:sldMk cId="1019469214" sldId="1790803458"/>
            <ac:spMk id="2" creationId="{AA1E38AC-DD20-D9B2-482F-D7B6E411A3F1}"/>
          </ac:spMkLst>
        </pc:spChg>
      </pc:sldChg>
      <pc:sldChg chg="replTag delTag">
        <pc:chgData name="Richard Haine" userId="3550e3b4-b091-4887-a46b-49a32ba3bd9b" providerId="ADAL" clId="{B2CF9D65-B6C3-4671-A6DF-A29DF710BA47}" dt="2022-11-24T10:46:34.351" v="1060"/>
        <pc:sldMkLst>
          <pc:docMk/>
          <pc:sldMk cId="3722646916" sldId="1790803459"/>
        </pc:sldMkLst>
      </pc:sldChg>
      <pc:sldChg chg="replTag delTag">
        <pc:chgData name="Richard Haine" userId="3550e3b4-b091-4887-a46b-49a32ba3bd9b" providerId="ADAL" clId="{B2CF9D65-B6C3-4671-A6DF-A29DF710BA47}" dt="2022-11-24T10:46:35.860" v="1062"/>
        <pc:sldMkLst>
          <pc:docMk/>
          <pc:sldMk cId="1998553028" sldId="1790803460"/>
        </pc:sldMkLst>
      </pc:sldChg>
      <pc:sldChg chg="replTag delTag">
        <pc:chgData name="Richard Haine" userId="3550e3b4-b091-4887-a46b-49a32ba3bd9b" providerId="ADAL" clId="{B2CF9D65-B6C3-4671-A6DF-A29DF710BA47}" dt="2022-11-24T10:46:38.876" v="1068"/>
        <pc:sldMkLst>
          <pc:docMk/>
          <pc:sldMk cId="3731295956" sldId="1790803461"/>
        </pc:sldMkLst>
      </pc:sldChg>
      <pc:sldChg chg="replTag delTag">
        <pc:chgData name="Richard Haine" userId="3550e3b4-b091-4887-a46b-49a32ba3bd9b" providerId="ADAL" clId="{B2CF9D65-B6C3-4671-A6DF-A29DF710BA47}" dt="2022-11-24T10:46:46.557" v="1078"/>
        <pc:sldMkLst>
          <pc:docMk/>
          <pc:sldMk cId="2871237846" sldId="1790803462"/>
        </pc:sldMkLst>
      </pc:sldChg>
      <pc:sldChg chg="replTag delTag">
        <pc:chgData name="Richard Haine" userId="3550e3b4-b091-4887-a46b-49a32ba3bd9b" providerId="ADAL" clId="{B2CF9D65-B6C3-4671-A6DF-A29DF710BA47}" dt="2022-11-24T10:46:41.812" v="1074"/>
        <pc:sldMkLst>
          <pc:docMk/>
          <pc:sldMk cId="1674893668" sldId="1790803464"/>
        </pc:sldMkLst>
      </pc:sldChg>
      <pc:sldChg chg="replTag delTag">
        <pc:chgData name="Richard Haine" userId="3550e3b4-b091-4887-a46b-49a32ba3bd9b" providerId="ADAL" clId="{B2CF9D65-B6C3-4671-A6DF-A29DF710BA47}" dt="2022-11-24T10:46:45.409" v="1076"/>
        <pc:sldMkLst>
          <pc:docMk/>
          <pc:sldMk cId="797810466" sldId="1790803465"/>
        </pc:sldMkLst>
      </pc:sldChg>
      <pc:sldChg chg="replTag delTag">
        <pc:chgData name="Richard Haine" userId="3550e3b4-b091-4887-a46b-49a32ba3bd9b" providerId="ADAL" clId="{B2CF9D65-B6C3-4671-A6DF-A29DF710BA47}" dt="2022-11-24T10:46:36.465" v="1064"/>
        <pc:sldMkLst>
          <pc:docMk/>
          <pc:sldMk cId="3947791758" sldId="1790803466"/>
        </pc:sldMkLst>
      </pc:sldChg>
      <pc:sldChg chg="del replTag delTag">
        <pc:chgData name="Richard Haine" userId="3550e3b4-b091-4887-a46b-49a32ba3bd9b" providerId="ADAL" clId="{B2CF9D65-B6C3-4671-A6DF-A29DF710BA47}" dt="2022-11-24T08:51:22.288" v="93" actId="2696"/>
        <pc:sldMkLst>
          <pc:docMk/>
          <pc:sldMk cId="3704323312" sldId="2147375752"/>
        </pc:sldMkLst>
      </pc:sldChg>
      <pc:sldChg chg="modSp mod replTag delTag">
        <pc:chgData name="Richard Haine" userId="3550e3b4-b091-4887-a46b-49a32ba3bd9b" providerId="ADAL" clId="{B2CF9D65-B6C3-4671-A6DF-A29DF710BA47}" dt="2022-11-24T09:31:13.667" v="938"/>
        <pc:sldMkLst>
          <pc:docMk/>
          <pc:sldMk cId="2969498123" sldId="2147375753"/>
        </pc:sldMkLst>
        <pc:spChg chg="mod">
          <ac:chgData name="Richard Haine" userId="3550e3b4-b091-4887-a46b-49a32ba3bd9b" providerId="ADAL" clId="{B2CF9D65-B6C3-4671-A6DF-A29DF710BA47}" dt="2022-11-24T09:09:18.392" v="710" actId="207"/>
          <ac:spMkLst>
            <pc:docMk/>
            <pc:sldMk cId="2969498123" sldId="2147375753"/>
            <ac:spMk id="10" creationId="{14A5CFDF-DA09-35BE-4A92-DD5D44EBE08C}"/>
          </ac:spMkLst>
        </pc:spChg>
      </pc:sldChg>
      <pc:sldChg chg="replTag delTag">
        <pc:chgData name="Richard Haine" userId="3550e3b4-b091-4887-a46b-49a32ba3bd9b" providerId="ADAL" clId="{B2CF9D65-B6C3-4671-A6DF-A29DF710BA47}" dt="2022-11-24T09:31:13.668" v="940"/>
        <pc:sldMkLst>
          <pc:docMk/>
          <pc:sldMk cId="507172769" sldId="2147375754"/>
        </pc:sldMkLst>
      </pc:sldChg>
      <pc:sldChg chg="replTag delTag">
        <pc:chgData name="Richard Haine" userId="3550e3b4-b091-4887-a46b-49a32ba3bd9b" providerId="ADAL" clId="{B2CF9D65-B6C3-4671-A6DF-A29DF710BA47}" dt="2022-11-24T09:31:13.669" v="942"/>
        <pc:sldMkLst>
          <pc:docMk/>
          <pc:sldMk cId="813070431" sldId="2147375755"/>
        </pc:sldMkLst>
      </pc:sldChg>
      <pc:sldChg chg="delSp modSp new mod replTag delTag">
        <pc:chgData name="Richard Haine" userId="3550e3b4-b091-4887-a46b-49a32ba3bd9b" providerId="ADAL" clId="{B2CF9D65-B6C3-4671-A6DF-A29DF710BA47}" dt="2022-11-24T10:46:29.334" v="1036"/>
        <pc:sldMkLst>
          <pc:docMk/>
          <pc:sldMk cId="2607624222" sldId="2147375756"/>
        </pc:sldMkLst>
        <pc:spChg chg="mod">
          <ac:chgData name="Richard Haine" userId="3550e3b4-b091-4887-a46b-49a32ba3bd9b" providerId="ADAL" clId="{B2CF9D65-B6C3-4671-A6DF-A29DF710BA47}" dt="2022-11-24T08:50:39.906" v="28" actId="20577"/>
          <ac:spMkLst>
            <pc:docMk/>
            <pc:sldMk cId="2607624222" sldId="2147375756"/>
            <ac:spMk id="2" creationId="{6445F455-DCD5-CA95-2E7D-709159F57ACE}"/>
          </ac:spMkLst>
        </pc:spChg>
        <pc:spChg chg="del">
          <ac:chgData name="Richard Haine" userId="3550e3b4-b091-4887-a46b-49a32ba3bd9b" providerId="ADAL" clId="{B2CF9D65-B6C3-4671-A6DF-A29DF710BA47}" dt="2022-11-24T08:51:09.955" v="90" actId="478"/>
          <ac:spMkLst>
            <pc:docMk/>
            <pc:sldMk cId="2607624222" sldId="2147375756"/>
            <ac:spMk id="4" creationId="{981DE3BF-B579-968C-3F9C-4C670801A7A4}"/>
          </ac:spMkLst>
        </pc:spChg>
        <pc:spChg chg="mod">
          <ac:chgData name="Richard Haine" userId="3550e3b4-b091-4887-a46b-49a32ba3bd9b" providerId="ADAL" clId="{B2CF9D65-B6C3-4671-A6DF-A29DF710BA47}" dt="2022-11-24T08:50:53.004" v="51" actId="20577"/>
          <ac:spMkLst>
            <pc:docMk/>
            <pc:sldMk cId="2607624222" sldId="2147375756"/>
            <ac:spMk id="5" creationId="{154C4209-70A4-9315-D808-C5CA2C1FDAFE}"/>
          </ac:spMkLst>
        </pc:spChg>
        <pc:spChg chg="mod">
          <ac:chgData name="Richard Haine" userId="3550e3b4-b091-4887-a46b-49a32ba3bd9b" providerId="ADAL" clId="{B2CF9D65-B6C3-4671-A6DF-A29DF710BA47}" dt="2022-11-24T08:51:04.467" v="89" actId="20577"/>
          <ac:spMkLst>
            <pc:docMk/>
            <pc:sldMk cId="2607624222" sldId="2147375756"/>
            <ac:spMk id="6" creationId="{041A6021-7637-424A-0AC3-E2A6DE73C309}"/>
          </ac:spMkLst>
        </pc:spChg>
      </pc:sldChg>
      <pc:sldMasterChg chg="delSldLayout modSldLayout">
        <pc:chgData name="Richard Haine" userId="3550e3b4-b091-4887-a46b-49a32ba3bd9b" providerId="ADAL" clId="{B2CF9D65-B6C3-4671-A6DF-A29DF710BA47}" dt="2022-11-24T08:59:59.583" v="578" actId="47"/>
        <pc:sldMasterMkLst>
          <pc:docMk/>
          <pc:sldMasterMk cId="3806459651" sldId="2147483648"/>
        </pc:sldMasterMkLst>
        <pc:sldLayoutChg chg="modSp replTag delTag">
          <pc:chgData name="Richard Haine" userId="3550e3b4-b091-4887-a46b-49a32ba3bd9b" providerId="ADAL" clId="{B2CF9D65-B6C3-4671-A6DF-A29DF710BA47}" dt="2022-11-24T08:52:03.088" v="140"/>
          <pc:sldLayoutMkLst>
            <pc:docMk/>
            <pc:sldMasterMk cId="3806459651" sldId="2147483648"/>
            <pc:sldLayoutMk cId="4017052273" sldId="2147483655"/>
          </pc:sldLayoutMkLst>
        </pc:sldLayoutChg>
        <pc:sldLayoutChg chg="del">
          <pc:chgData name="Richard Haine" userId="3550e3b4-b091-4887-a46b-49a32ba3bd9b" providerId="ADAL" clId="{B2CF9D65-B6C3-4671-A6DF-A29DF710BA47}" dt="2022-11-24T08:59:59.583" v="578" actId="47"/>
          <pc:sldLayoutMkLst>
            <pc:docMk/>
            <pc:sldMasterMk cId="3806459651" sldId="2147483648"/>
            <pc:sldLayoutMk cId="1743639120" sldId="2147483771"/>
          </pc:sldLayoutMkLst>
        </pc:sldLayoutChg>
        <pc:sldLayoutChg chg="del">
          <pc:chgData name="Richard Haine" userId="3550e3b4-b091-4887-a46b-49a32ba3bd9b" providerId="ADAL" clId="{B2CF9D65-B6C3-4671-A6DF-A29DF710BA47}" dt="2022-11-24T08:59:59.583" v="578" actId="47"/>
          <pc:sldLayoutMkLst>
            <pc:docMk/>
            <pc:sldMasterMk cId="3806459651" sldId="2147483648"/>
            <pc:sldLayoutMk cId="1124952304" sldId="2147484062"/>
          </pc:sldLayoutMkLst>
        </pc:sldLayoutChg>
      </pc:sldMasterChg>
      <pc:sldMasterChg chg="delSldLayout">
        <pc:chgData name="Richard Haine" userId="3550e3b4-b091-4887-a46b-49a32ba3bd9b" providerId="ADAL" clId="{B2CF9D65-B6C3-4671-A6DF-A29DF710BA47}" dt="2022-11-24T08:51:22.288" v="93" actId="2696"/>
        <pc:sldMasterMkLst>
          <pc:docMk/>
          <pc:sldMasterMk cId="3760798028" sldId="2147484204"/>
        </pc:sldMasterMkLst>
        <pc:sldLayoutChg chg="del">
          <pc:chgData name="Richard Haine" userId="3550e3b4-b091-4887-a46b-49a32ba3bd9b" providerId="ADAL" clId="{B2CF9D65-B6C3-4671-A6DF-A29DF710BA47}" dt="2022-11-24T08:51:22.288" v="93" actId="2696"/>
          <pc:sldLayoutMkLst>
            <pc:docMk/>
            <pc:sldMasterMk cId="3760798028" sldId="2147484204"/>
            <pc:sldLayoutMk cId="868023004" sldId="2147484269"/>
          </pc:sldLayoutMkLst>
        </pc:sldLayoutChg>
      </pc:sldMasterChg>
    </pc:docChg>
  </pc:docChgLst>
  <pc:docChgLst>
    <pc:chgData name="Richard Haine" userId="3550e3b4-b091-4887-a46b-49a32ba3bd9b" providerId="ADAL" clId="{072E652B-BC84-4832-BE69-1622A48BA463}"/>
    <pc:docChg chg="undo custSel addSld modSld sldOrd modSection replTag delTag">
      <pc:chgData name="Richard Haine" userId="3550e3b4-b091-4887-a46b-49a32ba3bd9b" providerId="ADAL" clId="{072E652B-BC84-4832-BE69-1622A48BA463}" dt="2022-11-16T11:20:10.771" v="2031" actId="6549"/>
      <pc:docMkLst>
        <pc:docMk/>
      </pc:docMkLst>
      <pc:sldChg chg="replTag delTag">
        <pc:chgData name="Richard Haine" userId="3550e3b4-b091-4887-a46b-49a32ba3bd9b" providerId="ADAL" clId="{072E652B-BC84-4832-BE69-1622A48BA463}" dt="2022-11-16T10:20:56.839" v="29"/>
        <pc:sldMkLst>
          <pc:docMk/>
          <pc:sldMk cId="4240326679" sldId="1790800100"/>
        </pc:sldMkLst>
      </pc:sldChg>
      <pc:sldChg chg="modSp mod ord replTag delTag">
        <pc:chgData name="Richard Haine" userId="3550e3b4-b091-4887-a46b-49a32ba3bd9b" providerId="ADAL" clId="{072E652B-BC84-4832-BE69-1622A48BA463}" dt="2022-11-16T11:20:10.771" v="2031" actId="6549"/>
        <pc:sldMkLst>
          <pc:docMk/>
          <pc:sldMk cId="1439124367" sldId="1790803252"/>
        </pc:sldMkLst>
        <pc:spChg chg="mod">
          <ac:chgData name="Richard Haine" userId="3550e3b4-b091-4887-a46b-49a32ba3bd9b" providerId="ADAL" clId="{072E652B-BC84-4832-BE69-1622A48BA463}" dt="2022-11-16T11:20:10.771" v="2031" actId="6549"/>
          <ac:spMkLst>
            <pc:docMk/>
            <pc:sldMk cId="1439124367" sldId="1790803252"/>
            <ac:spMk id="2" creationId="{5C4691AC-3D80-4CDC-933D-07D2ACFE5A71}"/>
          </ac:spMkLst>
        </pc:spChg>
      </pc:sldChg>
      <pc:sldChg chg="replTag delTag">
        <pc:chgData name="Richard Haine" userId="3550e3b4-b091-4887-a46b-49a32ba3bd9b" providerId="ADAL" clId="{072E652B-BC84-4832-BE69-1622A48BA463}" dt="2022-11-16T10:20:34.706" v="23"/>
        <pc:sldMkLst>
          <pc:docMk/>
          <pc:sldMk cId="3487483756" sldId="1790803311"/>
        </pc:sldMkLst>
      </pc:sldChg>
      <pc:sldChg chg="replTag delTag">
        <pc:chgData name="Richard Haine" userId="3550e3b4-b091-4887-a46b-49a32ba3bd9b" providerId="ADAL" clId="{072E652B-BC84-4832-BE69-1622A48BA463}" dt="2022-11-16T10:20:54.823" v="27"/>
        <pc:sldMkLst>
          <pc:docMk/>
          <pc:sldMk cId="287548725" sldId="1790803332"/>
        </pc:sldMkLst>
      </pc:sldChg>
      <pc:sldChg chg="replTag delTag">
        <pc:chgData name="Richard Haine" userId="3550e3b4-b091-4887-a46b-49a32ba3bd9b" providerId="ADAL" clId="{072E652B-BC84-4832-BE69-1622A48BA463}" dt="2022-11-16T10:20:49.223" v="25"/>
        <pc:sldMkLst>
          <pc:docMk/>
          <pc:sldMk cId="1823679198" sldId="1790803334"/>
        </pc:sldMkLst>
      </pc:sldChg>
      <pc:sldChg chg="replTag delTag">
        <pc:chgData name="Richard Haine" userId="3550e3b4-b091-4887-a46b-49a32ba3bd9b" providerId="ADAL" clId="{072E652B-BC84-4832-BE69-1622A48BA463}" dt="2022-11-16T11:19:38.182" v="2012"/>
        <pc:sldMkLst>
          <pc:docMk/>
          <pc:sldMk cId="591038963" sldId="1790803339"/>
        </pc:sldMkLst>
      </pc:sldChg>
      <pc:sldChg chg="replTag delTag">
        <pc:chgData name="Richard Haine" userId="3550e3b4-b091-4887-a46b-49a32ba3bd9b" providerId="ADAL" clId="{072E652B-BC84-4832-BE69-1622A48BA463}" dt="2022-11-16T10:20:24.149" v="13"/>
        <pc:sldMkLst>
          <pc:docMk/>
          <pc:sldMk cId="768376845" sldId="1790803354"/>
        </pc:sldMkLst>
      </pc:sldChg>
      <pc:sldChg chg="replTag delTag">
        <pc:chgData name="Richard Haine" userId="3550e3b4-b091-4887-a46b-49a32ba3bd9b" providerId="ADAL" clId="{072E652B-BC84-4832-BE69-1622A48BA463}" dt="2022-11-16T10:21:01.009" v="35"/>
        <pc:sldMkLst>
          <pc:docMk/>
          <pc:sldMk cId="866815572" sldId="1790803363"/>
        </pc:sldMkLst>
      </pc:sldChg>
      <pc:sldChg chg="replTag delTag">
        <pc:chgData name="Richard Haine" userId="3550e3b4-b091-4887-a46b-49a32ba3bd9b" providerId="ADAL" clId="{072E652B-BC84-4832-BE69-1622A48BA463}" dt="2022-11-16T10:19:03.540" v="5"/>
        <pc:sldMkLst>
          <pc:docMk/>
          <pc:sldMk cId="3722646916" sldId="1790803459"/>
        </pc:sldMkLst>
      </pc:sldChg>
      <pc:sldChg chg="replTag delTag">
        <pc:chgData name="Richard Haine" userId="3550e3b4-b091-4887-a46b-49a32ba3bd9b" providerId="ADAL" clId="{072E652B-BC84-4832-BE69-1622A48BA463}" dt="2022-11-16T10:20:24.912" v="15"/>
        <pc:sldMkLst>
          <pc:docMk/>
          <pc:sldMk cId="3731295956" sldId="1790803461"/>
        </pc:sldMkLst>
      </pc:sldChg>
      <pc:sldChg chg="replTag delTag">
        <pc:chgData name="Richard Haine" userId="3550e3b4-b091-4887-a46b-49a32ba3bd9b" providerId="ADAL" clId="{072E652B-BC84-4832-BE69-1622A48BA463}" dt="2022-11-16T10:20:32.272" v="21"/>
        <pc:sldMkLst>
          <pc:docMk/>
          <pc:sldMk cId="2871237846" sldId="1790803462"/>
        </pc:sldMkLst>
      </pc:sldChg>
      <pc:sldChg chg="replTag delTag">
        <pc:chgData name="Richard Haine" userId="3550e3b4-b091-4887-a46b-49a32ba3bd9b" providerId="ADAL" clId="{072E652B-BC84-4832-BE69-1622A48BA463}" dt="2022-11-16T10:20:27.722" v="17"/>
        <pc:sldMkLst>
          <pc:docMk/>
          <pc:sldMk cId="1674893668" sldId="1790803464"/>
        </pc:sldMkLst>
      </pc:sldChg>
      <pc:sldChg chg="replTag delTag">
        <pc:chgData name="Richard Haine" userId="3550e3b4-b091-4887-a46b-49a32ba3bd9b" providerId="ADAL" clId="{072E652B-BC84-4832-BE69-1622A48BA463}" dt="2022-11-16T10:20:29.759" v="19"/>
        <pc:sldMkLst>
          <pc:docMk/>
          <pc:sldMk cId="797810466" sldId="1790803465"/>
        </pc:sldMkLst>
      </pc:sldChg>
      <pc:sldChg chg="modSp mod modAnim replTag delTag">
        <pc:chgData name="Richard Haine" userId="3550e3b4-b091-4887-a46b-49a32ba3bd9b" providerId="ADAL" clId="{072E652B-BC84-4832-BE69-1622A48BA463}" dt="2022-11-16T10:20:20.664" v="11" actId="207"/>
        <pc:sldMkLst>
          <pc:docMk/>
          <pc:sldMk cId="3947791758" sldId="1790803466"/>
        </pc:sldMkLst>
        <pc:spChg chg="mod">
          <ac:chgData name="Richard Haine" userId="3550e3b4-b091-4887-a46b-49a32ba3bd9b" providerId="ADAL" clId="{072E652B-BC84-4832-BE69-1622A48BA463}" dt="2022-11-16T10:20:20.664" v="11" actId="207"/>
          <ac:spMkLst>
            <pc:docMk/>
            <pc:sldMk cId="3947791758" sldId="1790803466"/>
            <ac:spMk id="4" creationId="{B91A75AA-D40E-FF2A-AE2E-B19060DB1797}"/>
          </ac:spMkLst>
        </pc:spChg>
      </pc:sldChg>
      <pc:sldChg chg="replTag delTag">
        <pc:chgData name="Richard Haine" userId="3550e3b4-b091-4887-a46b-49a32ba3bd9b" providerId="ADAL" clId="{072E652B-BC84-4832-BE69-1622A48BA463}" dt="2022-11-16T10:19:00.541" v="1"/>
        <pc:sldMkLst>
          <pc:docMk/>
          <pc:sldMk cId="3704323312" sldId="2147375752"/>
        </pc:sldMkLst>
      </pc:sldChg>
      <pc:sldChg chg="addSp delSp modSp mod ord replTag delTag modShow modNotesTx">
        <pc:chgData name="Richard Haine" userId="3550e3b4-b091-4887-a46b-49a32ba3bd9b" providerId="ADAL" clId="{072E652B-BC84-4832-BE69-1622A48BA463}" dt="2022-11-16T11:19:46.790" v="2016"/>
        <pc:sldMkLst>
          <pc:docMk/>
          <pc:sldMk cId="2969498123" sldId="2147375753"/>
        </pc:sldMkLst>
        <pc:spChg chg="add del">
          <ac:chgData name="Richard Haine" userId="3550e3b4-b091-4887-a46b-49a32ba3bd9b" providerId="ADAL" clId="{072E652B-BC84-4832-BE69-1622A48BA463}" dt="2022-11-16T11:10:30.048" v="1284" actId="22"/>
          <ac:spMkLst>
            <pc:docMk/>
            <pc:sldMk cId="2969498123" sldId="2147375753"/>
            <ac:spMk id="3" creationId="{3354211D-16B6-D56B-1992-B92CD66FEA71}"/>
          </ac:spMkLst>
        </pc:spChg>
        <pc:spChg chg="add mod">
          <ac:chgData name="Richard Haine" userId="3550e3b4-b091-4887-a46b-49a32ba3bd9b" providerId="ADAL" clId="{072E652B-BC84-4832-BE69-1622A48BA463}" dt="2022-11-16T11:11:06.403" v="1353" actId="1037"/>
          <ac:spMkLst>
            <pc:docMk/>
            <pc:sldMk cId="2969498123" sldId="2147375753"/>
            <ac:spMk id="5" creationId="{94726978-B34C-5E0B-3544-A931F996B15C}"/>
          </ac:spMkLst>
        </pc:spChg>
        <pc:spChg chg="mod">
          <ac:chgData name="Richard Haine" userId="3550e3b4-b091-4887-a46b-49a32ba3bd9b" providerId="ADAL" clId="{072E652B-BC84-4832-BE69-1622A48BA463}" dt="2022-11-16T11:07:42.769" v="999" actId="1076"/>
          <ac:spMkLst>
            <pc:docMk/>
            <pc:sldMk cId="2969498123" sldId="2147375753"/>
            <ac:spMk id="8" creationId="{861DA91E-F100-1FFB-85BA-11754C7C9FB9}"/>
          </ac:spMkLst>
        </pc:spChg>
        <pc:spChg chg="mod">
          <ac:chgData name="Richard Haine" userId="3550e3b4-b091-4887-a46b-49a32ba3bd9b" providerId="ADAL" clId="{072E652B-BC84-4832-BE69-1622A48BA463}" dt="2022-11-16T11:13:43.742" v="1425" actId="108"/>
          <ac:spMkLst>
            <pc:docMk/>
            <pc:sldMk cId="2969498123" sldId="2147375753"/>
            <ac:spMk id="10" creationId="{14A5CFDF-DA09-35BE-4A92-DD5D44EBE08C}"/>
          </ac:spMkLst>
        </pc:spChg>
        <pc:picChg chg="add del">
          <ac:chgData name="Richard Haine" userId="3550e3b4-b091-4887-a46b-49a32ba3bd9b" providerId="ADAL" clId="{072E652B-BC84-4832-BE69-1622A48BA463}" dt="2022-11-16T10:30:45.270" v="473" actId="478"/>
          <ac:picMkLst>
            <pc:docMk/>
            <pc:sldMk cId="2969498123" sldId="2147375753"/>
            <ac:picMk id="11" creationId="{C1D9C208-CF3E-423B-B1F5-76A39CF08F8C}"/>
          </ac:picMkLst>
        </pc:picChg>
      </pc:sldChg>
      <pc:sldChg chg="addSp delSp modSp add mod ord replTag delTag modNotesTx">
        <pc:chgData name="Richard Haine" userId="3550e3b4-b091-4887-a46b-49a32ba3bd9b" providerId="ADAL" clId="{072E652B-BC84-4832-BE69-1622A48BA463}" dt="2022-11-16T11:19:44.784" v="2014"/>
        <pc:sldMkLst>
          <pc:docMk/>
          <pc:sldMk cId="507172769" sldId="2147375754"/>
        </pc:sldMkLst>
        <pc:spChg chg="add mod">
          <ac:chgData name="Richard Haine" userId="3550e3b4-b091-4887-a46b-49a32ba3bd9b" providerId="ADAL" clId="{072E652B-BC84-4832-BE69-1622A48BA463}" dt="2022-11-16T10:33:07.221" v="510" actId="13822"/>
          <ac:spMkLst>
            <pc:docMk/>
            <pc:sldMk cId="507172769" sldId="2147375754"/>
            <ac:spMk id="2" creationId="{FC8A175B-3E84-8678-A58F-255292D69A5A}"/>
          </ac:spMkLst>
        </pc:spChg>
        <pc:spChg chg="add mod">
          <ac:chgData name="Richard Haine" userId="3550e3b4-b091-4887-a46b-49a32ba3bd9b" providerId="ADAL" clId="{072E652B-BC84-4832-BE69-1622A48BA463}" dt="2022-11-16T10:32:53.834" v="509" actId="1036"/>
          <ac:spMkLst>
            <pc:docMk/>
            <pc:sldMk cId="507172769" sldId="2147375754"/>
            <ac:spMk id="3" creationId="{DB970F9C-BEE5-AC4A-C85C-32B383C2391B}"/>
          </ac:spMkLst>
        </pc:spChg>
        <pc:spChg chg="add mod">
          <ac:chgData name="Richard Haine" userId="3550e3b4-b091-4887-a46b-49a32ba3bd9b" providerId="ADAL" clId="{072E652B-BC84-4832-BE69-1622A48BA463}" dt="2022-11-16T10:33:30.057" v="513" actId="13822"/>
          <ac:spMkLst>
            <pc:docMk/>
            <pc:sldMk cId="507172769" sldId="2147375754"/>
            <ac:spMk id="4" creationId="{1ED5CF7E-96D4-DF6B-C711-8DF4B3A29958}"/>
          </ac:spMkLst>
        </pc:spChg>
        <pc:spChg chg="add mod">
          <ac:chgData name="Richard Haine" userId="3550e3b4-b091-4887-a46b-49a32ba3bd9b" providerId="ADAL" clId="{072E652B-BC84-4832-BE69-1622A48BA463}" dt="2022-11-16T10:34:53.974" v="526" actId="1076"/>
          <ac:spMkLst>
            <pc:docMk/>
            <pc:sldMk cId="507172769" sldId="2147375754"/>
            <ac:spMk id="5" creationId="{B9BFCB0B-8913-77E0-DC91-E3A9F5277350}"/>
          </ac:spMkLst>
        </pc:spChg>
        <pc:spChg chg="mod">
          <ac:chgData name="Richard Haine" userId="3550e3b4-b091-4887-a46b-49a32ba3bd9b" providerId="ADAL" clId="{072E652B-BC84-4832-BE69-1622A48BA463}" dt="2022-11-16T11:07:56.516" v="1004" actId="1076"/>
          <ac:spMkLst>
            <pc:docMk/>
            <pc:sldMk cId="507172769" sldId="2147375754"/>
            <ac:spMk id="8" creationId="{861DA91E-F100-1FFB-85BA-11754C7C9FB9}"/>
          </ac:spMkLst>
        </pc:spChg>
        <pc:spChg chg="mod">
          <ac:chgData name="Richard Haine" userId="3550e3b4-b091-4887-a46b-49a32ba3bd9b" providerId="ADAL" clId="{072E652B-BC84-4832-BE69-1622A48BA463}" dt="2022-11-16T11:08:22.137" v="1014" actId="14100"/>
          <ac:spMkLst>
            <pc:docMk/>
            <pc:sldMk cId="507172769" sldId="2147375754"/>
            <ac:spMk id="10" creationId="{14A5CFDF-DA09-35BE-4A92-DD5D44EBE08C}"/>
          </ac:spMkLst>
        </pc:spChg>
        <pc:spChg chg="add mod">
          <ac:chgData name="Richard Haine" userId="3550e3b4-b091-4887-a46b-49a32ba3bd9b" providerId="ADAL" clId="{072E652B-BC84-4832-BE69-1622A48BA463}" dt="2022-11-16T10:38:37.311" v="596" actId="14100"/>
          <ac:spMkLst>
            <pc:docMk/>
            <pc:sldMk cId="507172769" sldId="2147375754"/>
            <ac:spMk id="12" creationId="{3B9C12DD-135B-22D3-6A09-3D310A306EB4}"/>
          </ac:spMkLst>
        </pc:spChg>
        <pc:spChg chg="add mod">
          <ac:chgData name="Richard Haine" userId="3550e3b4-b091-4887-a46b-49a32ba3bd9b" providerId="ADAL" clId="{072E652B-BC84-4832-BE69-1622A48BA463}" dt="2022-11-16T11:11:12.747" v="1356"/>
          <ac:spMkLst>
            <pc:docMk/>
            <pc:sldMk cId="507172769" sldId="2147375754"/>
            <ac:spMk id="13" creationId="{766D7221-3272-0C1C-B5E5-D923BD40D494}"/>
          </ac:spMkLst>
        </pc:spChg>
        <pc:picChg chg="mod">
          <ac:chgData name="Richard Haine" userId="3550e3b4-b091-4887-a46b-49a32ba3bd9b" providerId="ADAL" clId="{072E652B-BC84-4832-BE69-1622A48BA463}" dt="2022-11-16T10:30:33.424" v="466" actId="14100"/>
          <ac:picMkLst>
            <pc:docMk/>
            <pc:sldMk cId="507172769" sldId="2147375754"/>
            <ac:picMk id="6" creationId="{36C57E17-7615-8708-2B00-E683A3A69E1F}"/>
          </ac:picMkLst>
        </pc:picChg>
        <pc:picChg chg="del">
          <ac:chgData name="Richard Haine" userId="3550e3b4-b091-4887-a46b-49a32ba3bd9b" providerId="ADAL" clId="{072E652B-BC84-4832-BE69-1622A48BA463}" dt="2022-11-16T10:30:37.903" v="467" actId="478"/>
          <ac:picMkLst>
            <pc:docMk/>
            <pc:sldMk cId="507172769" sldId="2147375754"/>
            <ac:picMk id="11" creationId="{C1D9C208-CF3E-423B-B1F5-76A39CF08F8C}"/>
          </ac:picMkLst>
        </pc:picChg>
      </pc:sldChg>
      <pc:sldChg chg="addSp delSp modSp add mod ord replTag delTag modNotesTx">
        <pc:chgData name="Richard Haine" userId="3550e3b4-b091-4887-a46b-49a32ba3bd9b" providerId="ADAL" clId="{072E652B-BC84-4832-BE69-1622A48BA463}" dt="2022-11-16T11:12:18.598" v="1388"/>
        <pc:sldMkLst>
          <pc:docMk/>
          <pc:sldMk cId="813070431" sldId="2147375755"/>
        </pc:sldMkLst>
        <pc:spChg chg="del">
          <ac:chgData name="Richard Haine" userId="3550e3b4-b091-4887-a46b-49a32ba3bd9b" providerId="ADAL" clId="{072E652B-BC84-4832-BE69-1622A48BA463}" dt="2022-11-16T10:41:06.464" v="629" actId="478"/>
          <ac:spMkLst>
            <pc:docMk/>
            <pc:sldMk cId="813070431" sldId="2147375755"/>
            <ac:spMk id="2" creationId="{FC8A175B-3E84-8678-A58F-255292D69A5A}"/>
          </ac:spMkLst>
        </pc:spChg>
        <pc:spChg chg="del">
          <ac:chgData name="Richard Haine" userId="3550e3b4-b091-4887-a46b-49a32ba3bd9b" providerId="ADAL" clId="{072E652B-BC84-4832-BE69-1622A48BA463}" dt="2022-11-16T10:41:05.727" v="628" actId="478"/>
          <ac:spMkLst>
            <pc:docMk/>
            <pc:sldMk cId="813070431" sldId="2147375755"/>
            <ac:spMk id="3" creationId="{DB970F9C-BEE5-AC4A-C85C-32B383C2391B}"/>
          </ac:spMkLst>
        </pc:spChg>
        <pc:spChg chg="del">
          <ac:chgData name="Richard Haine" userId="3550e3b4-b091-4887-a46b-49a32ba3bd9b" providerId="ADAL" clId="{072E652B-BC84-4832-BE69-1622A48BA463}" dt="2022-11-16T10:41:05.076" v="627" actId="478"/>
          <ac:spMkLst>
            <pc:docMk/>
            <pc:sldMk cId="813070431" sldId="2147375755"/>
            <ac:spMk id="4" creationId="{1ED5CF7E-96D4-DF6B-C711-8DF4B3A29958}"/>
          </ac:spMkLst>
        </pc:spChg>
        <pc:spChg chg="del">
          <ac:chgData name="Richard Haine" userId="3550e3b4-b091-4887-a46b-49a32ba3bd9b" providerId="ADAL" clId="{072E652B-BC84-4832-BE69-1622A48BA463}" dt="2022-11-16T10:41:10.450" v="632" actId="478"/>
          <ac:spMkLst>
            <pc:docMk/>
            <pc:sldMk cId="813070431" sldId="2147375755"/>
            <ac:spMk id="5" creationId="{B9BFCB0B-8913-77E0-DC91-E3A9F5277350}"/>
          </ac:spMkLst>
        </pc:spChg>
        <pc:spChg chg="mod">
          <ac:chgData name="Richard Haine" userId="3550e3b4-b091-4887-a46b-49a32ba3bd9b" providerId="ADAL" clId="{072E652B-BC84-4832-BE69-1622A48BA463}" dt="2022-11-16T11:11:32.489" v="1368" actId="5793"/>
          <ac:spMkLst>
            <pc:docMk/>
            <pc:sldMk cId="813070431" sldId="2147375755"/>
            <ac:spMk id="8" creationId="{861DA91E-F100-1FFB-85BA-11754C7C9FB9}"/>
          </ac:spMkLst>
        </pc:spChg>
        <pc:spChg chg="del">
          <ac:chgData name="Richard Haine" userId="3550e3b4-b091-4887-a46b-49a32ba3bd9b" providerId="ADAL" clId="{072E652B-BC84-4832-BE69-1622A48BA463}" dt="2022-11-16T10:41:03.975" v="626" actId="478"/>
          <ac:spMkLst>
            <pc:docMk/>
            <pc:sldMk cId="813070431" sldId="2147375755"/>
            <ac:spMk id="10" creationId="{14A5CFDF-DA09-35BE-4A92-DD5D44EBE08C}"/>
          </ac:spMkLst>
        </pc:spChg>
        <pc:spChg chg="add mod">
          <ac:chgData name="Richard Haine" userId="3550e3b4-b091-4887-a46b-49a32ba3bd9b" providerId="ADAL" clId="{072E652B-BC84-4832-BE69-1622A48BA463}" dt="2022-11-16T11:11:15.146" v="1361"/>
          <ac:spMkLst>
            <pc:docMk/>
            <pc:sldMk cId="813070431" sldId="2147375755"/>
            <ac:spMk id="11" creationId="{5C354C6E-AFF3-60A8-4E3A-130C93CA231E}"/>
          </ac:spMkLst>
        </pc:spChg>
        <pc:spChg chg="del mod">
          <ac:chgData name="Richard Haine" userId="3550e3b4-b091-4887-a46b-49a32ba3bd9b" providerId="ADAL" clId="{072E652B-BC84-4832-BE69-1622A48BA463}" dt="2022-11-16T10:41:08.687" v="631" actId="478"/>
          <ac:spMkLst>
            <pc:docMk/>
            <pc:sldMk cId="813070431" sldId="2147375755"/>
            <ac:spMk id="12" creationId="{3B9C12DD-135B-22D3-6A09-3D310A306EB4}"/>
          </ac:spMkLst>
        </pc:spChg>
        <pc:picChg chg="mod">
          <ac:chgData name="Richard Haine" userId="3550e3b4-b091-4887-a46b-49a32ba3bd9b" providerId="ADAL" clId="{072E652B-BC84-4832-BE69-1622A48BA463}" dt="2022-11-16T11:07:10.832" v="992" actId="1037"/>
          <ac:picMkLst>
            <pc:docMk/>
            <pc:sldMk cId="813070431" sldId="2147375755"/>
            <ac:picMk id="6" creationId="{36C57E17-7615-8708-2B00-E683A3A69E1F}"/>
          </ac:picMkLst>
        </pc:picChg>
      </pc:sldChg>
    </pc:docChg>
  </pc:docChgLst>
  <pc:docChgLst>
    <pc:chgData name="David Wright" userId="a87a15d8-e9af-43f4-8752-ff9c2f8df3df" providerId="ADAL" clId="{A54C0C66-984C-46E7-9056-06FEF7894B06}"/>
    <pc:docChg chg="undo modSld delMainMaster">
      <pc:chgData name="David Wright" userId="a87a15d8-e9af-43f4-8752-ff9c2f8df3df" providerId="ADAL" clId="{A54C0C66-984C-46E7-9056-06FEF7894B06}" dt="2022-11-28T13:46:55.575" v="543" actId="2696"/>
      <pc:docMkLst>
        <pc:docMk/>
      </pc:docMkLst>
      <pc:sldChg chg="modSp">
        <pc:chgData name="David Wright" userId="a87a15d8-e9af-43f4-8752-ff9c2f8df3df" providerId="ADAL" clId="{A54C0C66-984C-46E7-9056-06FEF7894B06}" dt="2022-11-28T13:44:04.887" v="63"/>
        <pc:sldMkLst>
          <pc:docMk/>
          <pc:sldMk cId="2262350444" sldId="4800"/>
        </pc:sldMkLst>
        <pc:spChg chg="mod">
          <ac:chgData name="David Wright" userId="a87a15d8-e9af-43f4-8752-ff9c2f8df3df" providerId="ADAL" clId="{A54C0C66-984C-46E7-9056-06FEF7894B06}" dt="2022-11-28T13:44:04.887" v="63"/>
          <ac:spMkLst>
            <pc:docMk/>
            <pc:sldMk cId="2262350444" sldId="4800"/>
            <ac:spMk id="6" creationId="{C3C1DB27-6C92-4108-AF37-A457EBB1A325}"/>
          </ac:spMkLst>
        </pc:spChg>
      </pc:sldChg>
      <pc:sldChg chg="modSp">
        <pc:chgData name="David Wright" userId="a87a15d8-e9af-43f4-8752-ff9c2f8df3df" providerId="ADAL" clId="{A54C0C66-984C-46E7-9056-06FEF7894B06}" dt="2022-11-28T13:44:04.887" v="63"/>
        <pc:sldMkLst>
          <pc:docMk/>
          <pc:sldMk cId="4240326679" sldId="1790800100"/>
        </pc:sldMkLst>
        <pc:spChg chg="mod">
          <ac:chgData name="David Wright" userId="a87a15d8-e9af-43f4-8752-ff9c2f8df3df" providerId="ADAL" clId="{A54C0C66-984C-46E7-9056-06FEF7894B06}" dt="2022-11-28T13:44:04.887" v="63"/>
          <ac:spMkLst>
            <pc:docMk/>
            <pc:sldMk cId="4240326679" sldId="1790800100"/>
            <ac:spMk id="3" creationId="{00000000-0000-0000-0000-000000000000}"/>
          </ac:spMkLst>
        </pc:spChg>
        <pc:spChg chg="mod">
          <ac:chgData name="David Wright" userId="a87a15d8-e9af-43f4-8752-ff9c2f8df3df" providerId="ADAL" clId="{A54C0C66-984C-46E7-9056-06FEF7894B06}" dt="2022-11-28T13:44:04.887" v="63"/>
          <ac:spMkLst>
            <pc:docMk/>
            <pc:sldMk cId="4240326679" sldId="1790800100"/>
            <ac:spMk id="11" creationId="{583C9D78-C551-4DE5-9967-52B82CA4CB85}"/>
          </ac:spMkLst>
        </pc:spChg>
        <pc:spChg chg="mod">
          <ac:chgData name="David Wright" userId="a87a15d8-e9af-43f4-8752-ff9c2f8df3df" providerId="ADAL" clId="{A54C0C66-984C-46E7-9056-06FEF7894B06}" dt="2022-11-28T13:44:04.887" v="63"/>
          <ac:spMkLst>
            <pc:docMk/>
            <pc:sldMk cId="4240326679" sldId="1790800100"/>
            <ac:spMk id="12" creationId="{8C7633C4-F21B-47B2-86D7-32F35557BE93}"/>
          </ac:spMkLst>
        </pc:spChg>
      </pc:sldChg>
      <pc:sldChg chg="modSp">
        <pc:chgData name="David Wright" userId="a87a15d8-e9af-43f4-8752-ff9c2f8df3df" providerId="ADAL" clId="{A54C0C66-984C-46E7-9056-06FEF7894B06}" dt="2022-11-28T13:44:04.887" v="63"/>
        <pc:sldMkLst>
          <pc:docMk/>
          <pc:sldMk cId="2184661583" sldId="1790803317"/>
        </pc:sldMkLst>
        <pc:spChg chg="mod">
          <ac:chgData name="David Wright" userId="a87a15d8-e9af-43f4-8752-ff9c2f8df3df" providerId="ADAL" clId="{A54C0C66-984C-46E7-9056-06FEF7894B06}" dt="2022-11-28T13:44:04.887" v="63"/>
          <ac:spMkLst>
            <pc:docMk/>
            <pc:sldMk cId="2184661583" sldId="1790803317"/>
            <ac:spMk id="2" creationId="{69D78765-DEE1-461D-A796-C6F9A2B4B150}"/>
          </ac:spMkLst>
        </pc:spChg>
        <pc:spChg chg="mod">
          <ac:chgData name="David Wright" userId="a87a15d8-e9af-43f4-8752-ff9c2f8df3df" providerId="ADAL" clId="{A54C0C66-984C-46E7-9056-06FEF7894B06}" dt="2022-11-28T13:44:04.887" v="63"/>
          <ac:spMkLst>
            <pc:docMk/>
            <pc:sldMk cId="2184661583" sldId="1790803317"/>
            <ac:spMk id="5" creationId="{185A60E7-55A6-4883-A168-8261E4E4F10C}"/>
          </ac:spMkLst>
        </pc:spChg>
      </pc:sldChg>
      <pc:sldChg chg="modSp">
        <pc:chgData name="David Wright" userId="a87a15d8-e9af-43f4-8752-ff9c2f8df3df" providerId="ADAL" clId="{A54C0C66-984C-46E7-9056-06FEF7894B06}" dt="2022-11-28T13:44:04.887" v="63"/>
        <pc:sldMkLst>
          <pc:docMk/>
          <pc:sldMk cId="1862373205" sldId="1790803330"/>
        </pc:sldMkLst>
        <pc:spChg chg="mod">
          <ac:chgData name="David Wright" userId="a87a15d8-e9af-43f4-8752-ff9c2f8df3df" providerId="ADAL" clId="{A54C0C66-984C-46E7-9056-06FEF7894B06}" dt="2022-11-28T13:44:04.887" v="63"/>
          <ac:spMkLst>
            <pc:docMk/>
            <pc:sldMk cId="1862373205" sldId="1790803330"/>
            <ac:spMk id="2" creationId="{B4F044AE-C3DA-4949-94F8-A6575E8B332A}"/>
          </ac:spMkLst>
        </pc:spChg>
      </pc:sldChg>
      <pc:sldChg chg="modSp">
        <pc:chgData name="David Wright" userId="a87a15d8-e9af-43f4-8752-ff9c2f8df3df" providerId="ADAL" clId="{A54C0C66-984C-46E7-9056-06FEF7894B06}" dt="2022-11-28T13:44:04.041" v="62"/>
        <pc:sldMkLst>
          <pc:docMk/>
          <pc:sldMk cId="3678914249" sldId="1790803333"/>
        </pc:sldMkLst>
        <pc:spChg chg="mod">
          <ac:chgData name="David Wright" userId="a87a15d8-e9af-43f4-8752-ff9c2f8df3df" providerId="ADAL" clId="{A54C0C66-984C-46E7-9056-06FEF7894B06}" dt="2022-11-28T13:44:04.041" v="62"/>
          <ac:spMkLst>
            <pc:docMk/>
            <pc:sldMk cId="3678914249" sldId="1790803333"/>
            <ac:spMk id="16" creationId="{945BA7F6-C88C-43FE-89DF-471C7787988E}"/>
          </ac:spMkLst>
        </pc:spChg>
        <pc:spChg chg="mod">
          <ac:chgData name="David Wright" userId="a87a15d8-e9af-43f4-8752-ff9c2f8df3df" providerId="ADAL" clId="{A54C0C66-984C-46E7-9056-06FEF7894B06}" dt="2022-11-28T13:44:04.041" v="62"/>
          <ac:spMkLst>
            <pc:docMk/>
            <pc:sldMk cId="3678914249" sldId="1790803333"/>
            <ac:spMk id="17" creationId="{17F4FB60-CA83-4057-BA1A-561F83863627}"/>
          </ac:spMkLst>
        </pc:spChg>
      </pc:sldChg>
      <pc:sldChg chg="modSp">
        <pc:chgData name="David Wright" userId="a87a15d8-e9af-43f4-8752-ff9c2f8df3df" providerId="ADAL" clId="{A54C0C66-984C-46E7-9056-06FEF7894B06}" dt="2022-11-28T13:44:04.887" v="63"/>
        <pc:sldMkLst>
          <pc:docMk/>
          <pc:sldMk cId="1823679198" sldId="1790803334"/>
        </pc:sldMkLst>
        <pc:spChg chg="mod">
          <ac:chgData name="David Wright" userId="a87a15d8-e9af-43f4-8752-ff9c2f8df3df" providerId="ADAL" clId="{A54C0C66-984C-46E7-9056-06FEF7894B06}" dt="2022-11-28T13:44:04.887" v="63"/>
          <ac:spMkLst>
            <pc:docMk/>
            <pc:sldMk cId="1823679198" sldId="1790803334"/>
            <ac:spMk id="23" creationId="{89E2DE23-BC9A-41D0-AC67-28BD7E4F6479}"/>
          </ac:spMkLst>
        </pc:spChg>
        <pc:spChg chg="mod">
          <ac:chgData name="David Wright" userId="a87a15d8-e9af-43f4-8752-ff9c2f8df3df" providerId="ADAL" clId="{A54C0C66-984C-46E7-9056-06FEF7894B06}" dt="2022-11-28T13:44:04.887" v="63"/>
          <ac:spMkLst>
            <pc:docMk/>
            <pc:sldMk cId="1823679198" sldId="1790803334"/>
            <ac:spMk id="24" creationId="{99B68290-84A5-49B2-9EC8-1DE61650A9BE}"/>
          </ac:spMkLst>
        </pc:spChg>
        <pc:spChg chg="mod">
          <ac:chgData name="David Wright" userId="a87a15d8-e9af-43f4-8752-ff9c2f8df3df" providerId="ADAL" clId="{A54C0C66-984C-46E7-9056-06FEF7894B06}" dt="2022-11-28T13:44:04.887" v="63"/>
          <ac:spMkLst>
            <pc:docMk/>
            <pc:sldMk cId="1823679198" sldId="1790803334"/>
            <ac:spMk id="25" creationId="{0EEA5149-F528-43D8-84B5-B48FDA49E585}"/>
          </ac:spMkLst>
        </pc:spChg>
        <pc:spChg chg="mod">
          <ac:chgData name="David Wright" userId="a87a15d8-e9af-43f4-8752-ff9c2f8df3df" providerId="ADAL" clId="{A54C0C66-984C-46E7-9056-06FEF7894B06}" dt="2022-11-28T13:44:04.887" v="63"/>
          <ac:spMkLst>
            <pc:docMk/>
            <pc:sldMk cId="1823679198" sldId="1790803334"/>
            <ac:spMk id="26" creationId="{FC5A4266-DA68-417E-8031-71B8D1D2C2CF}"/>
          </ac:spMkLst>
        </pc:spChg>
        <pc:spChg chg="mod">
          <ac:chgData name="David Wright" userId="a87a15d8-e9af-43f4-8752-ff9c2f8df3df" providerId="ADAL" clId="{A54C0C66-984C-46E7-9056-06FEF7894B06}" dt="2022-11-28T13:44:04.887" v="63"/>
          <ac:spMkLst>
            <pc:docMk/>
            <pc:sldMk cId="1823679198" sldId="1790803334"/>
            <ac:spMk id="27" creationId="{1F3B4A4E-CBFE-4940-BFDD-5AB5AAEC33F6}"/>
          </ac:spMkLst>
        </pc:spChg>
        <pc:spChg chg="mod">
          <ac:chgData name="David Wright" userId="a87a15d8-e9af-43f4-8752-ff9c2f8df3df" providerId="ADAL" clId="{A54C0C66-984C-46E7-9056-06FEF7894B06}" dt="2022-11-28T13:44:04.887" v="63"/>
          <ac:spMkLst>
            <pc:docMk/>
            <pc:sldMk cId="1823679198" sldId="1790803334"/>
            <ac:spMk id="28" creationId="{56F73647-2C88-4AAA-B65B-0585BF7931A2}"/>
          </ac:spMkLst>
        </pc:spChg>
        <pc:spChg chg="mod">
          <ac:chgData name="David Wright" userId="a87a15d8-e9af-43f4-8752-ff9c2f8df3df" providerId="ADAL" clId="{A54C0C66-984C-46E7-9056-06FEF7894B06}" dt="2022-11-28T13:44:04.887" v="63"/>
          <ac:spMkLst>
            <pc:docMk/>
            <pc:sldMk cId="1823679198" sldId="1790803334"/>
            <ac:spMk id="29" creationId="{409FDB90-5DF8-4C6D-BF70-CCB5D198B0AC}"/>
          </ac:spMkLst>
        </pc:spChg>
        <pc:spChg chg="mod">
          <ac:chgData name="David Wright" userId="a87a15d8-e9af-43f4-8752-ff9c2f8df3df" providerId="ADAL" clId="{A54C0C66-984C-46E7-9056-06FEF7894B06}" dt="2022-11-28T13:44:04.887" v="63"/>
          <ac:spMkLst>
            <pc:docMk/>
            <pc:sldMk cId="1823679198" sldId="1790803334"/>
            <ac:spMk id="30" creationId="{14887A1D-3C68-4D42-A9C6-AAC681F15BBB}"/>
          </ac:spMkLst>
        </pc:spChg>
        <pc:spChg chg="mod">
          <ac:chgData name="David Wright" userId="a87a15d8-e9af-43f4-8752-ff9c2f8df3df" providerId="ADAL" clId="{A54C0C66-984C-46E7-9056-06FEF7894B06}" dt="2022-11-28T13:44:04.887" v="63"/>
          <ac:spMkLst>
            <pc:docMk/>
            <pc:sldMk cId="1823679198" sldId="1790803334"/>
            <ac:spMk id="31" creationId="{28C2DBBB-9A85-4369-8F4D-F0661676CF14}"/>
          </ac:spMkLst>
        </pc:spChg>
        <pc:spChg chg="mod">
          <ac:chgData name="David Wright" userId="a87a15d8-e9af-43f4-8752-ff9c2f8df3df" providerId="ADAL" clId="{A54C0C66-984C-46E7-9056-06FEF7894B06}" dt="2022-11-28T13:44:04.887" v="63"/>
          <ac:spMkLst>
            <pc:docMk/>
            <pc:sldMk cId="1823679198" sldId="1790803334"/>
            <ac:spMk id="32" creationId="{21027EEA-2B46-46AE-BF25-0C23225A21A9}"/>
          </ac:spMkLst>
        </pc:spChg>
      </pc:sldChg>
      <pc:sldChg chg="modSp">
        <pc:chgData name="David Wright" userId="a87a15d8-e9af-43f4-8752-ff9c2f8df3df" providerId="ADAL" clId="{A54C0C66-984C-46E7-9056-06FEF7894B06}" dt="2022-11-28T13:44:04.887" v="63"/>
        <pc:sldMkLst>
          <pc:docMk/>
          <pc:sldMk cId="2562933625" sldId="1790803336"/>
        </pc:sldMkLst>
        <pc:spChg chg="mod">
          <ac:chgData name="David Wright" userId="a87a15d8-e9af-43f4-8752-ff9c2f8df3df" providerId="ADAL" clId="{A54C0C66-984C-46E7-9056-06FEF7894B06}" dt="2022-11-28T13:44:04.887" v="63"/>
          <ac:spMkLst>
            <pc:docMk/>
            <pc:sldMk cId="2562933625" sldId="1790803336"/>
            <ac:spMk id="24" creationId="{30ED53BA-4E57-4D96-BDB0-014A4C88179E}"/>
          </ac:spMkLst>
        </pc:spChg>
        <pc:spChg chg="mod">
          <ac:chgData name="David Wright" userId="a87a15d8-e9af-43f4-8752-ff9c2f8df3df" providerId="ADAL" clId="{A54C0C66-984C-46E7-9056-06FEF7894B06}" dt="2022-11-28T13:44:04.887" v="63"/>
          <ac:spMkLst>
            <pc:docMk/>
            <pc:sldMk cId="2562933625" sldId="1790803336"/>
            <ac:spMk id="25" creationId="{7B04707F-2E9F-42AE-8FB8-6872C4A61D0B}"/>
          </ac:spMkLst>
        </pc:spChg>
        <pc:spChg chg="mod">
          <ac:chgData name="David Wright" userId="a87a15d8-e9af-43f4-8752-ff9c2f8df3df" providerId="ADAL" clId="{A54C0C66-984C-46E7-9056-06FEF7894B06}" dt="2022-11-28T13:44:04.887" v="63"/>
          <ac:spMkLst>
            <pc:docMk/>
            <pc:sldMk cId="2562933625" sldId="1790803336"/>
            <ac:spMk id="26" creationId="{A83F2E5B-CC92-41E7-8C8E-4E5926E2F0AB}"/>
          </ac:spMkLst>
        </pc:spChg>
        <pc:spChg chg="mod">
          <ac:chgData name="David Wright" userId="a87a15d8-e9af-43f4-8752-ff9c2f8df3df" providerId="ADAL" clId="{A54C0C66-984C-46E7-9056-06FEF7894B06}" dt="2022-11-28T13:44:04.887" v="63"/>
          <ac:spMkLst>
            <pc:docMk/>
            <pc:sldMk cId="2562933625" sldId="1790803336"/>
            <ac:spMk id="27" creationId="{935A9B01-EC4D-4C31-90CB-48E5F12F57D6}"/>
          </ac:spMkLst>
        </pc:spChg>
        <pc:spChg chg="mod">
          <ac:chgData name="David Wright" userId="a87a15d8-e9af-43f4-8752-ff9c2f8df3df" providerId="ADAL" clId="{A54C0C66-984C-46E7-9056-06FEF7894B06}" dt="2022-11-28T13:44:04.887" v="63"/>
          <ac:spMkLst>
            <pc:docMk/>
            <pc:sldMk cId="2562933625" sldId="1790803336"/>
            <ac:spMk id="28" creationId="{538FB0CE-AB99-4E9E-903C-DA9EC1CE749B}"/>
          </ac:spMkLst>
        </pc:spChg>
        <pc:spChg chg="mod">
          <ac:chgData name="David Wright" userId="a87a15d8-e9af-43f4-8752-ff9c2f8df3df" providerId="ADAL" clId="{A54C0C66-984C-46E7-9056-06FEF7894B06}" dt="2022-11-28T13:44:04.887" v="63"/>
          <ac:spMkLst>
            <pc:docMk/>
            <pc:sldMk cId="2562933625" sldId="1790803336"/>
            <ac:spMk id="29" creationId="{6C2E5B7B-B9EE-4ED1-AB44-E7B467F3CB44}"/>
          </ac:spMkLst>
        </pc:spChg>
        <pc:spChg chg="mod">
          <ac:chgData name="David Wright" userId="a87a15d8-e9af-43f4-8752-ff9c2f8df3df" providerId="ADAL" clId="{A54C0C66-984C-46E7-9056-06FEF7894B06}" dt="2022-11-28T13:44:04.887" v="63"/>
          <ac:spMkLst>
            <pc:docMk/>
            <pc:sldMk cId="2562933625" sldId="1790803336"/>
            <ac:spMk id="30" creationId="{5B79DEAB-50C2-4F6F-8229-2ECF44B20616}"/>
          </ac:spMkLst>
        </pc:spChg>
        <pc:spChg chg="mod">
          <ac:chgData name="David Wright" userId="a87a15d8-e9af-43f4-8752-ff9c2f8df3df" providerId="ADAL" clId="{A54C0C66-984C-46E7-9056-06FEF7894B06}" dt="2022-11-28T13:44:04.887" v="63"/>
          <ac:spMkLst>
            <pc:docMk/>
            <pc:sldMk cId="2562933625" sldId="1790803336"/>
            <ac:spMk id="31" creationId="{E0AB8375-219B-4572-998E-FDD16237E9E4}"/>
          </ac:spMkLst>
        </pc:spChg>
        <pc:spChg chg="mod">
          <ac:chgData name="David Wright" userId="a87a15d8-e9af-43f4-8752-ff9c2f8df3df" providerId="ADAL" clId="{A54C0C66-984C-46E7-9056-06FEF7894B06}" dt="2022-11-28T13:44:04.887" v="63"/>
          <ac:spMkLst>
            <pc:docMk/>
            <pc:sldMk cId="2562933625" sldId="1790803336"/>
            <ac:spMk id="32" creationId="{BF5E7A73-3907-4E5F-B2AF-19F7465BA15E}"/>
          </ac:spMkLst>
        </pc:spChg>
        <pc:spChg chg="mod">
          <ac:chgData name="David Wright" userId="a87a15d8-e9af-43f4-8752-ff9c2f8df3df" providerId="ADAL" clId="{A54C0C66-984C-46E7-9056-06FEF7894B06}" dt="2022-11-28T13:44:04.887" v="63"/>
          <ac:spMkLst>
            <pc:docMk/>
            <pc:sldMk cId="2562933625" sldId="1790803336"/>
            <ac:spMk id="33" creationId="{E88C97E3-7FD4-4975-A883-2CED6A511DAD}"/>
          </ac:spMkLst>
        </pc:spChg>
        <pc:spChg chg="mod">
          <ac:chgData name="David Wright" userId="a87a15d8-e9af-43f4-8752-ff9c2f8df3df" providerId="ADAL" clId="{A54C0C66-984C-46E7-9056-06FEF7894B06}" dt="2022-11-28T13:44:04.887" v="63"/>
          <ac:spMkLst>
            <pc:docMk/>
            <pc:sldMk cId="2562933625" sldId="1790803336"/>
            <ac:spMk id="34" creationId="{221B29EB-4755-4D72-8162-1B71F7041ACE}"/>
          </ac:spMkLst>
        </pc:spChg>
        <pc:spChg chg="mod">
          <ac:chgData name="David Wright" userId="a87a15d8-e9af-43f4-8752-ff9c2f8df3df" providerId="ADAL" clId="{A54C0C66-984C-46E7-9056-06FEF7894B06}" dt="2022-11-28T13:44:04.887" v="63"/>
          <ac:spMkLst>
            <pc:docMk/>
            <pc:sldMk cId="2562933625" sldId="1790803336"/>
            <ac:spMk id="35" creationId="{1ADE358E-0D35-463C-BE7D-E7EF27084D7D}"/>
          </ac:spMkLst>
        </pc:spChg>
        <pc:spChg chg="mod">
          <ac:chgData name="David Wright" userId="a87a15d8-e9af-43f4-8752-ff9c2f8df3df" providerId="ADAL" clId="{A54C0C66-984C-46E7-9056-06FEF7894B06}" dt="2022-11-28T13:44:04.887" v="63"/>
          <ac:spMkLst>
            <pc:docMk/>
            <pc:sldMk cId="2562933625" sldId="1790803336"/>
            <ac:spMk id="36" creationId="{EE34F2C6-6C60-4388-B0E2-2C035E959115}"/>
          </ac:spMkLst>
        </pc:spChg>
        <pc:spChg chg="mod">
          <ac:chgData name="David Wright" userId="a87a15d8-e9af-43f4-8752-ff9c2f8df3df" providerId="ADAL" clId="{A54C0C66-984C-46E7-9056-06FEF7894B06}" dt="2022-11-28T13:44:04.887" v="63"/>
          <ac:spMkLst>
            <pc:docMk/>
            <pc:sldMk cId="2562933625" sldId="1790803336"/>
            <ac:spMk id="37" creationId="{1AFF2EC1-70C7-4CFE-BA17-DA5FEA135396}"/>
          </ac:spMkLst>
        </pc:spChg>
        <pc:spChg chg="mod">
          <ac:chgData name="David Wright" userId="a87a15d8-e9af-43f4-8752-ff9c2f8df3df" providerId="ADAL" clId="{A54C0C66-984C-46E7-9056-06FEF7894B06}" dt="2022-11-28T13:44:04.887" v="63"/>
          <ac:spMkLst>
            <pc:docMk/>
            <pc:sldMk cId="2562933625" sldId="1790803336"/>
            <ac:spMk id="38" creationId="{1F37ADB3-8FF8-402C-9583-1E7B80BAADF5}"/>
          </ac:spMkLst>
        </pc:spChg>
        <pc:spChg chg="mod">
          <ac:chgData name="David Wright" userId="a87a15d8-e9af-43f4-8752-ff9c2f8df3df" providerId="ADAL" clId="{A54C0C66-984C-46E7-9056-06FEF7894B06}" dt="2022-11-28T13:44:04.887" v="63"/>
          <ac:spMkLst>
            <pc:docMk/>
            <pc:sldMk cId="2562933625" sldId="1790803336"/>
            <ac:spMk id="39" creationId="{02FA292D-B725-4DD9-B10D-554C27E13A64}"/>
          </ac:spMkLst>
        </pc:spChg>
        <pc:spChg chg="mod">
          <ac:chgData name="David Wright" userId="a87a15d8-e9af-43f4-8752-ff9c2f8df3df" providerId="ADAL" clId="{A54C0C66-984C-46E7-9056-06FEF7894B06}" dt="2022-11-28T13:44:04.887" v="63"/>
          <ac:spMkLst>
            <pc:docMk/>
            <pc:sldMk cId="2562933625" sldId="1790803336"/>
            <ac:spMk id="40" creationId="{93D7FE7D-3355-4A31-9212-99916553A262}"/>
          </ac:spMkLst>
        </pc:spChg>
        <pc:spChg chg="mod">
          <ac:chgData name="David Wright" userId="a87a15d8-e9af-43f4-8752-ff9c2f8df3df" providerId="ADAL" clId="{A54C0C66-984C-46E7-9056-06FEF7894B06}" dt="2022-11-28T13:44:04.887" v="63"/>
          <ac:spMkLst>
            <pc:docMk/>
            <pc:sldMk cId="2562933625" sldId="1790803336"/>
            <ac:spMk id="41" creationId="{9812D4FB-9EA6-4FFF-A4E1-AB0A167A2F16}"/>
          </ac:spMkLst>
        </pc:spChg>
        <pc:spChg chg="mod">
          <ac:chgData name="David Wright" userId="a87a15d8-e9af-43f4-8752-ff9c2f8df3df" providerId="ADAL" clId="{A54C0C66-984C-46E7-9056-06FEF7894B06}" dt="2022-11-28T13:44:04.887" v="63"/>
          <ac:spMkLst>
            <pc:docMk/>
            <pc:sldMk cId="2562933625" sldId="1790803336"/>
            <ac:spMk id="42" creationId="{43700030-EE25-45FE-888D-15A73814C7E1}"/>
          </ac:spMkLst>
        </pc:spChg>
        <pc:spChg chg="mod">
          <ac:chgData name="David Wright" userId="a87a15d8-e9af-43f4-8752-ff9c2f8df3df" providerId="ADAL" clId="{A54C0C66-984C-46E7-9056-06FEF7894B06}" dt="2022-11-28T13:44:04.887" v="63"/>
          <ac:spMkLst>
            <pc:docMk/>
            <pc:sldMk cId="2562933625" sldId="1790803336"/>
            <ac:spMk id="43" creationId="{F393F6BD-1434-4F62-BB68-9A9A8B664F50}"/>
          </ac:spMkLst>
        </pc:spChg>
      </pc:sldChg>
      <pc:sldChg chg="modSp">
        <pc:chgData name="David Wright" userId="a87a15d8-e9af-43f4-8752-ff9c2f8df3df" providerId="ADAL" clId="{A54C0C66-984C-46E7-9056-06FEF7894B06}" dt="2022-11-28T13:44:04.887" v="63"/>
        <pc:sldMkLst>
          <pc:docMk/>
          <pc:sldMk cId="591038963" sldId="1790803339"/>
        </pc:sldMkLst>
        <pc:spChg chg="mod">
          <ac:chgData name="David Wright" userId="a87a15d8-e9af-43f4-8752-ff9c2f8df3df" providerId="ADAL" clId="{A54C0C66-984C-46E7-9056-06FEF7894B06}" dt="2022-11-28T13:44:04.887" v="63"/>
          <ac:spMkLst>
            <pc:docMk/>
            <pc:sldMk cId="591038963" sldId="1790803339"/>
            <ac:spMk id="3" creationId="{00000000-0000-0000-0000-000000000000}"/>
          </ac:spMkLst>
        </pc:spChg>
        <pc:spChg chg="mod">
          <ac:chgData name="David Wright" userId="a87a15d8-e9af-43f4-8752-ff9c2f8df3df" providerId="ADAL" clId="{A54C0C66-984C-46E7-9056-06FEF7894B06}" dt="2022-11-28T13:44:04.887" v="63"/>
          <ac:spMkLst>
            <pc:docMk/>
            <pc:sldMk cId="591038963" sldId="1790803339"/>
            <ac:spMk id="11" creationId="{583C9D78-C551-4DE5-9967-52B82CA4CB85}"/>
          </ac:spMkLst>
        </pc:spChg>
        <pc:spChg chg="mod">
          <ac:chgData name="David Wright" userId="a87a15d8-e9af-43f4-8752-ff9c2f8df3df" providerId="ADAL" clId="{A54C0C66-984C-46E7-9056-06FEF7894B06}" dt="2022-11-28T13:44:04.887" v="63"/>
          <ac:spMkLst>
            <pc:docMk/>
            <pc:sldMk cId="591038963" sldId="1790803339"/>
            <ac:spMk id="12" creationId="{8C7633C4-F21B-47B2-86D7-32F35557BE93}"/>
          </ac:spMkLst>
        </pc:spChg>
      </pc:sldChg>
      <pc:sldChg chg="modSp">
        <pc:chgData name="David Wright" userId="a87a15d8-e9af-43f4-8752-ff9c2f8df3df" providerId="ADAL" clId="{A54C0C66-984C-46E7-9056-06FEF7894B06}" dt="2022-11-28T13:44:04.041" v="62"/>
        <pc:sldMkLst>
          <pc:docMk/>
          <pc:sldMk cId="4007234425" sldId="1790803361"/>
        </pc:sldMkLst>
        <pc:spChg chg="mod">
          <ac:chgData name="David Wright" userId="a87a15d8-e9af-43f4-8752-ff9c2f8df3df" providerId="ADAL" clId="{A54C0C66-984C-46E7-9056-06FEF7894B06}" dt="2022-11-28T13:44:04.041" v="62"/>
          <ac:spMkLst>
            <pc:docMk/>
            <pc:sldMk cId="4007234425" sldId="1790803361"/>
            <ac:spMk id="4" creationId="{768F151B-D867-E485-8AB6-10F1F55528EF}"/>
          </ac:spMkLst>
        </pc:spChg>
        <pc:spChg chg="mod">
          <ac:chgData name="David Wright" userId="a87a15d8-e9af-43f4-8752-ff9c2f8df3df" providerId="ADAL" clId="{A54C0C66-984C-46E7-9056-06FEF7894B06}" dt="2022-11-28T13:44:04.041" v="62"/>
          <ac:spMkLst>
            <pc:docMk/>
            <pc:sldMk cId="4007234425" sldId="1790803361"/>
            <ac:spMk id="5" creationId="{EEB02B84-C623-6345-57B9-92E32C15F75B}"/>
          </ac:spMkLst>
        </pc:spChg>
      </pc:sldChg>
      <pc:sldMasterChg chg="addSldLayout delSldLayout">
        <pc:chgData name="David Wright" userId="a87a15d8-e9af-43f4-8752-ff9c2f8df3df" providerId="ADAL" clId="{A54C0C66-984C-46E7-9056-06FEF7894B06}" dt="2022-11-28T13:43:43.457" v="59" actId="2696"/>
        <pc:sldMasterMkLst>
          <pc:docMk/>
          <pc:sldMasterMk cId="3806459651" sldId="2147483648"/>
        </pc:sldMasterMkLst>
        <pc:sldLayoutChg chg="del">
          <pc:chgData name="David Wright" userId="a87a15d8-e9af-43f4-8752-ff9c2f8df3df" providerId="ADAL" clId="{A54C0C66-984C-46E7-9056-06FEF7894B06}" dt="2022-11-28T13:43:09.381" v="6" actId="2696"/>
          <pc:sldLayoutMkLst>
            <pc:docMk/>
            <pc:sldMasterMk cId="3806459651" sldId="2147483648"/>
            <pc:sldLayoutMk cId="2275092773" sldId="2147483649"/>
          </pc:sldLayoutMkLst>
        </pc:sldLayoutChg>
        <pc:sldLayoutChg chg="del">
          <pc:chgData name="David Wright" userId="a87a15d8-e9af-43f4-8752-ff9c2f8df3df" providerId="ADAL" clId="{A54C0C66-984C-46E7-9056-06FEF7894B06}" dt="2022-11-28T13:43:40.700" v="55" actId="2696"/>
          <pc:sldLayoutMkLst>
            <pc:docMk/>
            <pc:sldMasterMk cId="3806459651" sldId="2147483648"/>
            <pc:sldLayoutMk cId="4042662265" sldId="2147483652"/>
          </pc:sldLayoutMkLst>
        </pc:sldLayoutChg>
        <pc:sldLayoutChg chg="del">
          <pc:chgData name="David Wright" userId="a87a15d8-e9af-43f4-8752-ff9c2f8df3df" providerId="ADAL" clId="{A54C0C66-984C-46E7-9056-06FEF7894B06}" dt="2022-11-28T13:43:26.916" v="21" actId="2696"/>
          <pc:sldLayoutMkLst>
            <pc:docMk/>
            <pc:sldMasterMk cId="3806459651" sldId="2147483648"/>
            <pc:sldLayoutMk cId="737603783" sldId="2147483654"/>
          </pc:sldLayoutMkLst>
        </pc:sldLayoutChg>
        <pc:sldLayoutChg chg="del">
          <pc:chgData name="David Wright" userId="a87a15d8-e9af-43f4-8752-ff9c2f8df3df" providerId="ADAL" clId="{A54C0C66-984C-46E7-9056-06FEF7894B06}" dt="2022-11-28T13:43:42.725" v="56" actId="2696"/>
          <pc:sldLayoutMkLst>
            <pc:docMk/>
            <pc:sldMasterMk cId="3806459651" sldId="2147483648"/>
            <pc:sldLayoutMk cId="3348846294" sldId="2147483656"/>
          </pc:sldLayoutMkLst>
        </pc:sldLayoutChg>
        <pc:sldLayoutChg chg="del">
          <pc:chgData name="David Wright" userId="a87a15d8-e9af-43f4-8752-ff9c2f8df3df" providerId="ADAL" clId="{A54C0C66-984C-46E7-9056-06FEF7894B06}" dt="2022-11-28T13:43:39.530" v="48" actId="2696"/>
          <pc:sldLayoutMkLst>
            <pc:docMk/>
            <pc:sldMasterMk cId="3806459651" sldId="2147483648"/>
            <pc:sldLayoutMk cId="2003105489" sldId="2147483657"/>
          </pc:sldLayoutMkLst>
        </pc:sldLayoutChg>
        <pc:sldLayoutChg chg="del">
          <pc:chgData name="David Wright" userId="a87a15d8-e9af-43f4-8752-ff9c2f8df3df" providerId="ADAL" clId="{A54C0C66-984C-46E7-9056-06FEF7894B06}" dt="2022-11-28T13:43:10.045" v="7" actId="2696"/>
          <pc:sldLayoutMkLst>
            <pc:docMk/>
            <pc:sldMasterMk cId="3806459651" sldId="2147483648"/>
            <pc:sldLayoutMk cId="3472703656" sldId="2147483663"/>
          </pc:sldLayoutMkLst>
        </pc:sldLayoutChg>
        <pc:sldLayoutChg chg="del">
          <pc:chgData name="David Wright" userId="a87a15d8-e9af-43f4-8752-ff9c2f8df3df" providerId="ADAL" clId="{A54C0C66-984C-46E7-9056-06FEF7894B06}" dt="2022-11-28T13:43:25.630" v="19" actId="2696"/>
          <pc:sldLayoutMkLst>
            <pc:docMk/>
            <pc:sldMasterMk cId="3806459651" sldId="2147483648"/>
            <pc:sldLayoutMk cId="602450957" sldId="2147483664"/>
          </pc:sldLayoutMkLst>
        </pc:sldLayoutChg>
        <pc:sldLayoutChg chg="del">
          <pc:chgData name="David Wright" userId="a87a15d8-e9af-43f4-8752-ff9c2f8df3df" providerId="ADAL" clId="{A54C0C66-984C-46E7-9056-06FEF7894B06}" dt="2022-11-28T13:43:27.883" v="23" actId="2696"/>
          <pc:sldLayoutMkLst>
            <pc:docMk/>
            <pc:sldMasterMk cId="3806459651" sldId="2147483648"/>
            <pc:sldLayoutMk cId="1440274233" sldId="2147483666"/>
          </pc:sldLayoutMkLst>
        </pc:sldLayoutChg>
        <pc:sldLayoutChg chg="del">
          <pc:chgData name="David Wright" userId="a87a15d8-e9af-43f4-8752-ff9c2f8df3df" providerId="ADAL" clId="{A54C0C66-984C-46E7-9056-06FEF7894B06}" dt="2022-11-28T13:43:32.572" v="34" actId="2696"/>
          <pc:sldLayoutMkLst>
            <pc:docMk/>
            <pc:sldMasterMk cId="3806459651" sldId="2147483648"/>
            <pc:sldLayoutMk cId="2744494337" sldId="2147483667"/>
          </pc:sldLayoutMkLst>
        </pc:sldLayoutChg>
        <pc:sldLayoutChg chg="del">
          <pc:chgData name="David Wright" userId="a87a15d8-e9af-43f4-8752-ff9c2f8df3df" providerId="ADAL" clId="{A54C0C66-984C-46E7-9056-06FEF7894B06}" dt="2022-11-28T13:43:28.687" v="25" actId="2696"/>
          <pc:sldLayoutMkLst>
            <pc:docMk/>
            <pc:sldMasterMk cId="3806459651" sldId="2147483648"/>
            <pc:sldLayoutMk cId="1736124586" sldId="2147483668"/>
          </pc:sldLayoutMkLst>
        </pc:sldLayoutChg>
        <pc:sldLayoutChg chg="del">
          <pc:chgData name="David Wright" userId="a87a15d8-e9af-43f4-8752-ff9c2f8df3df" providerId="ADAL" clId="{A54C0C66-984C-46E7-9056-06FEF7894B06}" dt="2022-11-28T13:43:29.021" v="26" actId="2696"/>
          <pc:sldLayoutMkLst>
            <pc:docMk/>
            <pc:sldMasterMk cId="3806459651" sldId="2147483648"/>
            <pc:sldLayoutMk cId="3692089317" sldId="2147483670"/>
          </pc:sldLayoutMkLst>
        </pc:sldLayoutChg>
        <pc:sldLayoutChg chg="del">
          <pc:chgData name="David Wright" userId="a87a15d8-e9af-43f4-8752-ff9c2f8df3df" providerId="ADAL" clId="{A54C0C66-984C-46E7-9056-06FEF7894B06}" dt="2022-11-28T13:43:16.909" v="8" actId="2696"/>
          <pc:sldLayoutMkLst>
            <pc:docMk/>
            <pc:sldMasterMk cId="3806459651" sldId="2147483648"/>
            <pc:sldLayoutMk cId="2962599664" sldId="2147483671"/>
          </pc:sldLayoutMkLst>
        </pc:sldLayoutChg>
        <pc:sldLayoutChg chg="del">
          <pc:chgData name="David Wright" userId="a87a15d8-e9af-43f4-8752-ff9c2f8df3df" providerId="ADAL" clId="{A54C0C66-984C-46E7-9056-06FEF7894B06}" dt="2022-11-28T13:43:38.532" v="43" actId="2696"/>
          <pc:sldLayoutMkLst>
            <pc:docMk/>
            <pc:sldMasterMk cId="3806459651" sldId="2147483648"/>
            <pc:sldLayoutMk cId="3045449772" sldId="2147483672"/>
          </pc:sldLayoutMkLst>
        </pc:sldLayoutChg>
        <pc:sldLayoutChg chg="del">
          <pc:chgData name="David Wright" userId="a87a15d8-e9af-43f4-8752-ff9c2f8df3df" providerId="ADAL" clId="{A54C0C66-984C-46E7-9056-06FEF7894B06}" dt="2022-11-28T13:43:38.311" v="41" actId="2696"/>
          <pc:sldLayoutMkLst>
            <pc:docMk/>
            <pc:sldMasterMk cId="3806459651" sldId="2147483648"/>
            <pc:sldLayoutMk cId="634901655" sldId="2147483673"/>
          </pc:sldLayoutMkLst>
        </pc:sldLayoutChg>
        <pc:sldLayoutChg chg="del">
          <pc:chgData name="David Wright" userId="a87a15d8-e9af-43f4-8752-ff9c2f8df3df" providerId="ADAL" clId="{A54C0C66-984C-46E7-9056-06FEF7894B06}" dt="2022-11-28T13:43:35.378" v="36" actId="2696"/>
          <pc:sldLayoutMkLst>
            <pc:docMk/>
            <pc:sldMasterMk cId="3806459651" sldId="2147483648"/>
            <pc:sldLayoutMk cId="571395731" sldId="2147483674"/>
          </pc:sldLayoutMkLst>
        </pc:sldLayoutChg>
        <pc:sldLayoutChg chg="del">
          <pc:chgData name="David Wright" userId="a87a15d8-e9af-43f4-8752-ff9c2f8df3df" providerId="ADAL" clId="{A54C0C66-984C-46E7-9056-06FEF7894B06}" dt="2022-11-28T13:43:35.187" v="35" actId="2696"/>
          <pc:sldLayoutMkLst>
            <pc:docMk/>
            <pc:sldMasterMk cId="3806459651" sldId="2147483648"/>
            <pc:sldLayoutMk cId="2892979133" sldId="2147483676"/>
          </pc:sldLayoutMkLst>
        </pc:sldLayoutChg>
        <pc:sldLayoutChg chg="del">
          <pc:chgData name="David Wright" userId="a87a15d8-e9af-43f4-8752-ff9c2f8df3df" providerId="ADAL" clId="{A54C0C66-984C-46E7-9056-06FEF7894B06}" dt="2022-11-28T13:43:38.951" v="45" actId="2696"/>
          <pc:sldLayoutMkLst>
            <pc:docMk/>
            <pc:sldMasterMk cId="3806459651" sldId="2147483648"/>
            <pc:sldLayoutMk cId="4051280420" sldId="2147483677"/>
          </pc:sldLayoutMkLst>
        </pc:sldLayoutChg>
        <pc:sldLayoutChg chg="del">
          <pc:chgData name="David Wright" userId="a87a15d8-e9af-43f4-8752-ff9c2f8df3df" providerId="ADAL" clId="{A54C0C66-984C-46E7-9056-06FEF7894B06}" dt="2022-11-28T13:43:39.226" v="46" actId="2696"/>
          <pc:sldLayoutMkLst>
            <pc:docMk/>
            <pc:sldMasterMk cId="3806459651" sldId="2147483648"/>
            <pc:sldLayoutMk cId="1298804269" sldId="2147483678"/>
          </pc:sldLayoutMkLst>
        </pc:sldLayoutChg>
        <pc:sldLayoutChg chg="del">
          <pc:chgData name="David Wright" userId="a87a15d8-e9af-43f4-8752-ff9c2f8df3df" providerId="ADAL" clId="{A54C0C66-984C-46E7-9056-06FEF7894B06}" dt="2022-11-28T13:43:39.352" v="47" actId="2696"/>
          <pc:sldLayoutMkLst>
            <pc:docMk/>
            <pc:sldMasterMk cId="3806459651" sldId="2147483648"/>
            <pc:sldLayoutMk cId="3982602273" sldId="2147483680"/>
          </pc:sldLayoutMkLst>
        </pc:sldLayoutChg>
        <pc:sldLayoutChg chg="del">
          <pc:chgData name="David Wright" userId="a87a15d8-e9af-43f4-8752-ff9c2f8df3df" providerId="ADAL" clId="{A54C0C66-984C-46E7-9056-06FEF7894B06}" dt="2022-11-28T13:43:18.071" v="10" actId="2696"/>
          <pc:sldLayoutMkLst>
            <pc:docMk/>
            <pc:sldMasterMk cId="3806459651" sldId="2147483648"/>
            <pc:sldLayoutMk cId="3451475692" sldId="2147483681"/>
          </pc:sldLayoutMkLst>
        </pc:sldLayoutChg>
        <pc:sldLayoutChg chg="del">
          <pc:chgData name="David Wright" userId="a87a15d8-e9af-43f4-8752-ff9c2f8df3df" providerId="ADAL" clId="{A54C0C66-984C-46E7-9056-06FEF7894B06}" dt="2022-11-28T13:43:38.425" v="42" actId="2696"/>
          <pc:sldLayoutMkLst>
            <pc:docMk/>
            <pc:sldMasterMk cId="3806459651" sldId="2147483648"/>
            <pc:sldLayoutMk cId="1470181391" sldId="2147483703"/>
          </pc:sldLayoutMkLst>
        </pc:sldLayoutChg>
        <pc:sldLayoutChg chg="del">
          <pc:chgData name="David Wright" userId="a87a15d8-e9af-43f4-8752-ff9c2f8df3df" providerId="ADAL" clId="{A54C0C66-984C-46E7-9056-06FEF7894B06}" dt="2022-11-28T13:43:17.520" v="9" actId="2696"/>
          <pc:sldLayoutMkLst>
            <pc:docMk/>
            <pc:sldMasterMk cId="3806459651" sldId="2147483648"/>
            <pc:sldLayoutMk cId="2651893981" sldId="2147483708"/>
          </pc:sldLayoutMkLst>
        </pc:sldLayoutChg>
        <pc:sldLayoutChg chg="del">
          <pc:chgData name="David Wright" userId="a87a15d8-e9af-43f4-8752-ff9c2f8df3df" providerId="ADAL" clId="{A54C0C66-984C-46E7-9056-06FEF7894B06}" dt="2022-11-28T13:43:18.814" v="11" actId="2696"/>
          <pc:sldLayoutMkLst>
            <pc:docMk/>
            <pc:sldMasterMk cId="3806459651" sldId="2147483648"/>
            <pc:sldLayoutMk cId="3696846150" sldId="2147483709"/>
          </pc:sldLayoutMkLst>
        </pc:sldLayoutChg>
        <pc:sldLayoutChg chg="del">
          <pc:chgData name="David Wright" userId="a87a15d8-e9af-43f4-8752-ff9c2f8df3df" providerId="ADAL" clId="{A54C0C66-984C-46E7-9056-06FEF7894B06}" dt="2022-11-28T13:43:19.093" v="12" actId="2696"/>
          <pc:sldLayoutMkLst>
            <pc:docMk/>
            <pc:sldMasterMk cId="3806459651" sldId="2147483648"/>
            <pc:sldLayoutMk cId="3921320811" sldId="2147483710"/>
          </pc:sldLayoutMkLst>
        </pc:sldLayoutChg>
        <pc:sldLayoutChg chg="del">
          <pc:chgData name="David Wright" userId="a87a15d8-e9af-43f4-8752-ff9c2f8df3df" providerId="ADAL" clId="{A54C0C66-984C-46E7-9056-06FEF7894B06}" dt="2022-11-28T13:43:39.694" v="49" actId="2696"/>
          <pc:sldLayoutMkLst>
            <pc:docMk/>
            <pc:sldMasterMk cId="3806459651" sldId="2147483648"/>
            <pc:sldLayoutMk cId="188495121" sldId="2147483711"/>
          </pc:sldLayoutMkLst>
        </pc:sldLayoutChg>
        <pc:sldLayoutChg chg="del">
          <pc:chgData name="David Wright" userId="a87a15d8-e9af-43f4-8752-ff9c2f8df3df" providerId="ADAL" clId="{A54C0C66-984C-46E7-9056-06FEF7894B06}" dt="2022-11-28T13:43:29.857" v="29" actId="2696"/>
          <pc:sldLayoutMkLst>
            <pc:docMk/>
            <pc:sldMasterMk cId="3806459651" sldId="2147483648"/>
            <pc:sldLayoutMk cId="2431774847" sldId="2147483712"/>
          </pc:sldLayoutMkLst>
        </pc:sldLayoutChg>
        <pc:sldLayoutChg chg="del">
          <pc:chgData name="David Wright" userId="a87a15d8-e9af-43f4-8752-ff9c2f8df3df" providerId="ADAL" clId="{A54C0C66-984C-46E7-9056-06FEF7894B06}" dt="2022-11-28T13:43:30.397" v="31" actId="2696"/>
          <pc:sldLayoutMkLst>
            <pc:docMk/>
            <pc:sldMasterMk cId="3806459651" sldId="2147483648"/>
            <pc:sldLayoutMk cId="1280021136" sldId="2147483714"/>
          </pc:sldLayoutMkLst>
        </pc:sldLayoutChg>
        <pc:sldLayoutChg chg="del">
          <pc:chgData name="David Wright" userId="a87a15d8-e9af-43f4-8752-ff9c2f8df3df" providerId="ADAL" clId="{A54C0C66-984C-46E7-9056-06FEF7894B06}" dt="2022-11-28T13:43:30.621" v="32" actId="2696"/>
          <pc:sldLayoutMkLst>
            <pc:docMk/>
            <pc:sldMasterMk cId="3806459651" sldId="2147483648"/>
            <pc:sldLayoutMk cId="2857930337" sldId="2147483715"/>
          </pc:sldLayoutMkLst>
        </pc:sldLayoutChg>
        <pc:sldLayoutChg chg="del">
          <pc:chgData name="David Wright" userId="a87a15d8-e9af-43f4-8752-ff9c2f8df3df" providerId="ADAL" clId="{A54C0C66-984C-46E7-9056-06FEF7894B06}" dt="2022-11-28T13:43:30.124" v="30" actId="2696"/>
          <pc:sldLayoutMkLst>
            <pc:docMk/>
            <pc:sldMasterMk cId="3806459651" sldId="2147483648"/>
            <pc:sldLayoutMk cId="1884491974" sldId="2147483716"/>
          </pc:sldLayoutMkLst>
        </pc:sldLayoutChg>
        <pc:sldLayoutChg chg="del">
          <pc:chgData name="David Wright" userId="a87a15d8-e9af-43f4-8752-ff9c2f8df3df" providerId="ADAL" clId="{A54C0C66-984C-46E7-9056-06FEF7894B06}" dt="2022-11-28T13:43:30.805" v="33" actId="2696"/>
          <pc:sldLayoutMkLst>
            <pc:docMk/>
            <pc:sldMasterMk cId="3806459651" sldId="2147483648"/>
            <pc:sldLayoutMk cId="2487446702" sldId="2147483717"/>
          </pc:sldLayoutMkLst>
        </pc:sldLayoutChg>
        <pc:sldLayoutChg chg="del">
          <pc:chgData name="David Wright" userId="a87a15d8-e9af-43f4-8752-ff9c2f8df3df" providerId="ADAL" clId="{A54C0C66-984C-46E7-9056-06FEF7894B06}" dt="2022-11-28T13:43:38.215" v="40" actId="2696"/>
          <pc:sldLayoutMkLst>
            <pc:docMk/>
            <pc:sldMasterMk cId="3806459651" sldId="2147483648"/>
            <pc:sldLayoutMk cId="978004164" sldId="2147483721"/>
          </pc:sldLayoutMkLst>
        </pc:sldLayoutChg>
        <pc:sldLayoutChg chg="del">
          <pc:chgData name="David Wright" userId="a87a15d8-e9af-43f4-8752-ff9c2f8df3df" providerId="ADAL" clId="{A54C0C66-984C-46E7-9056-06FEF7894B06}" dt="2022-11-28T13:43:19.657" v="13" actId="2696"/>
          <pc:sldLayoutMkLst>
            <pc:docMk/>
            <pc:sldMasterMk cId="3806459651" sldId="2147483648"/>
            <pc:sldLayoutMk cId="1184581035" sldId="2147483722"/>
          </pc:sldLayoutMkLst>
        </pc:sldLayoutChg>
        <pc:sldLayoutChg chg="del">
          <pc:chgData name="David Wright" userId="a87a15d8-e9af-43f4-8752-ff9c2f8df3df" providerId="ADAL" clId="{A54C0C66-984C-46E7-9056-06FEF7894B06}" dt="2022-11-28T13:43:38.717" v="44" actId="2696"/>
          <pc:sldLayoutMkLst>
            <pc:docMk/>
            <pc:sldMasterMk cId="3806459651" sldId="2147483648"/>
            <pc:sldLayoutMk cId="1207359710" sldId="2147483724"/>
          </pc:sldLayoutMkLst>
        </pc:sldLayoutChg>
        <pc:sldLayoutChg chg="del">
          <pc:chgData name="David Wright" userId="a87a15d8-e9af-43f4-8752-ff9c2f8df3df" providerId="ADAL" clId="{A54C0C66-984C-46E7-9056-06FEF7894B06}" dt="2022-11-28T13:43:20.277" v="14" actId="2696"/>
          <pc:sldLayoutMkLst>
            <pc:docMk/>
            <pc:sldMasterMk cId="3806459651" sldId="2147483648"/>
            <pc:sldLayoutMk cId="2757252131" sldId="2147483725"/>
          </pc:sldLayoutMkLst>
        </pc:sldLayoutChg>
        <pc:sldLayoutChg chg="del">
          <pc:chgData name="David Wright" userId="a87a15d8-e9af-43f4-8752-ff9c2f8df3df" providerId="ADAL" clId="{A54C0C66-984C-46E7-9056-06FEF7894B06}" dt="2022-11-28T13:43:20.778" v="15" actId="2696"/>
          <pc:sldLayoutMkLst>
            <pc:docMk/>
            <pc:sldMasterMk cId="3806459651" sldId="2147483648"/>
            <pc:sldLayoutMk cId="300843333" sldId="2147483726"/>
          </pc:sldLayoutMkLst>
        </pc:sldLayoutChg>
        <pc:sldLayoutChg chg="del">
          <pc:chgData name="David Wright" userId="a87a15d8-e9af-43f4-8752-ff9c2f8df3df" providerId="ADAL" clId="{A54C0C66-984C-46E7-9056-06FEF7894B06}" dt="2022-11-28T13:43:21.385" v="16" actId="2696"/>
          <pc:sldLayoutMkLst>
            <pc:docMk/>
            <pc:sldMasterMk cId="3806459651" sldId="2147483648"/>
            <pc:sldLayoutMk cId="1785551785" sldId="2147483728"/>
          </pc:sldLayoutMkLst>
        </pc:sldLayoutChg>
        <pc:sldLayoutChg chg="del">
          <pc:chgData name="David Wright" userId="a87a15d8-e9af-43f4-8752-ff9c2f8df3df" providerId="ADAL" clId="{A54C0C66-984C-46E7-9056-06FEF7894B06}" dt="2022-11-28T13:43:21.926" v="17" actId="2696"/>
          <pc:sldLayoutMkLst>
            <pc:docMk/>
            <pc:sldMasterMk cId="3806459651" sldId="2147483648"/>
            <pc:sldLayoutMk cId="454402011" sldId="2147483729"/>
          </pc:sldLayoutMkLst>
        </pc:sldLayoutChg>
        <pc:sldLayoutChg chg="del">
          <pc:chgData name="David Wright" userId="a87a15d8-e9af-43f4-8752-ff9c2f8df3df" providerId="ADAL" clId="{A54C0C66-984C-46E7-9056-06FEF7894B06}" dt="2022-11-28T13:43:22.492" v="18" actId="2696"/>
          <pc:sldLayoutMkLst>
            <pc:docMk/>
            <pc:sldMasterMk cId="3806459651" sldId="2147483648"/>
            <pc:sldLayoutMk cId="1805953424" sldId="2147483730"/>
          </pc:sldLayoutMkLst>
        </pc:sldLayoutChg>
        <pc:sldLayoutChg chg="del">
          <pc:chgData name="David Wright" userId="a87a15d8-e9af-43f4-8752-ff9c2f8df3df" providerId="ADAL" clId="{A54C0C66-984C-46E7-9056-06FEF7894B06}" dt="2022-11-28T13:43:40.027" v="51" actId="2696"/>
          <pc:sldLayoutMkLst>
            <pc:docMk/>
            <pc:sldMasterMk cId="3806459651" sldId="2147483648"/>
            <pc:sldLayoutMk cId="3001545800" sldId="2147483731"/>
          </pc:sldLayoutMkLst>
        </pc:sldLayoutChg>
        <pc:sldLayoutChg chg="del">
          <pc:chgData name="David Wright" userId="a87a15d8-e9af-43f4-8752-ff9c2f8df3df" providerId="ADAL" clId="{A54C0C66-984C-46E7-9056-06FEF7894B06}" dt="2022-11-28T13:43:39.875" v="50" actId="2696"/>
          <pc:sldLayoutMkLst>
            <pc:docMk/>
            <pc:sldMasterMk cId="3806459651" sldId="2147483648"/>
            <pc:sldLayoutMk cId="1493387798" sldId="2147483732"/>
          </pc:sldLayoutMkLst>
        </pc:sldLayoutChg>
        <pc:sldLayoutChg chg="del">
          <pc:chgData name="David Wright" userId="a87a15d8-e9af-43f4-8752-ff9c2f8df3df" providerId="ADAL" clId="{A54C0C66-984C-46E7-9056-06FEF7894B06}" dt="2022-11-28T13:43:40.189" v="52" actId="2696"/>
          <pc:sldLayoutMkLst>
            <pc:docMk/>
            <pc:sldMasterMk cId="3806459651" sldId="2147483648"/>
            <pc:sldLayoutMk cId="1701359084" sldId="2147483733"/>
          </pc:sldLayoutMkLst>
        </pc:sldLayoutChg>
        <pc:sldLayoutChg chg="del">
          <pc:chgData name="David Wright" userId="a87a15d8-e9af-43f4-8752-ff9c2f8df3df" providerId="ADAL" clId="{A54C0C66-984C-46E7-9056-06FEF7894B06}" dt="2022-11-28T13:43:40.363" v="53" actId="2696"/>
          <pc:sldLayoutMkLst>
            <pc:docMk/>
            <pc:sldMasterMk cId="3806459651" sldId="2147483648"/>
            <pc:sldLayoutMk cId="3885167341" sldId="2147483734"/>
          </pc:sldLayoutMkLst>
        </pc:sldLayoutChg>
        <pc:sldLayoutChg chg="del">
          <pc:chgData name="David Wright" userId="a87a15d8-e9af-43f4-8752-ff9c2f8df3df" providerId="ADAL" clId="{A54C0C66-984C-46E7-9056-06FEF7894B06}" dt="2022-11-28T13:43:40.534" v="54" actId="2696"/>
          <pc:sldLayoutMkLst>
            <pc:docMk/>
            <pc:sldMasterMk cId="3806459651" sldId="2147483648"/>
            <pc:sldLayoutMk cId="2032562676" sldId="2147483735"/>
          </pc:sldLayoutMkLst>
        </pc:sldLayoutChg>
        <pc:sldLayoutChg chg="del">
          <pc:chgData name="David Wright" userId="a87a15d8-e9af-43f4-8752-ff9c2f8df3df" providerId="ADAL" clId="{A54C0C66-984C-46E7-9056-06FEF7894B06}" dt="2022-11-28T13:43:26.453" v="20" actId="2696"/>
          <pc:sldLayoutMkLst>
            <pc:docMk/>
            <pc:sldMasterMk cId="3806459651" sldId="2147483648"/>
            <pc:sldLayoutMk cId="3177797529" sldId="2147483739"/>
          </pc:sldLayoutMkLst>
        </pc:sldLayoutChg>
        <pc:sldLayoutChg chg="del">
          <pc:chgData name="David Wright" userId="a87a15d8-e9af-43f4-8752-ff9c2f8df3df" providerId="ADAL" clId="{A54C0C66-984C-46E7-9056-06FEF7894B06}" dt="2022-11-28T13:43:28.336" v="24" actId="2696"/>
          <pc:sldLayoutMkLst>
            <pc:docMk/>
            <pc:sldMasterMk cId="3806459651" sldId="2147483648"/>
            <pc:sldLayoutMk cId="2932435069" sldId="2147483740"/>
          </pc:sldLayoutMkLst>
        </pc:sldLayoutChg>
        <pc:sldLayoutChg chg="del">
          <pc:chgData name="David Wright" userId="a87a15d8-e9af-43f4-8752-ff9c2f8df3df" providerId="ADAL" clId="{A54C0C66-984C-46E7-9056-06FEF7894B06}" dt="2022-11-28T13:43:27.525" v="22" actId="2696"/>
          <pc:sldLayoutMkLst>
            <pc:docMk/>
            <pc:sldMasterMk cId="3806459651" sldId="2147483648"/>
            <pc:sldLayoutMk cId="1214068705" sldId="2147483741"/>
          </pc:sldLayoutMkLst>
        </pc:sldLayoutChg>
        <pc:sldLayoutChg chg="del">
          <pc:chgData name="David Wright" userId="a87a15d8-e9af-43f4-8752-ff9c2f8df3df" providerId="ADAL" clId="{A54C0C66-984C-46E7-9056-06FEF7894B06}" dt="2022-11-28T13:43:37.439" v="37" actId="2696"/>
          <pc:sldLayoutMkLst>
            <pc:docMk/>
            <pc:sldMasterMk cId="3806459651" sldId="2147483648"/>
            <pc:sldLayoutMk cId="1223759688" sldId="2147483742"/>
          </pc:sldLayoutMkLst>
        </pc:sldLayoutChg>
        <pc:sldLayoutChg chg="del">
          <pc:chgData name="David Wright" userId="a87a15d8-e9af-43f4-8752-ff9c2f8df3df" providerId="ADAL" clId="{A54C0C66-984C-46E7-9056-06FEF7894B06}" dt="2022-11-28T13:43:37.614" v="38" actId="2696"/>
          <pc:sldLayoutMkLst>
            <pc:docMk/>
            <pc:sldMasterMk cId="3806459651" sldId="2147483648"/>
            <pc:sldLayoutMk cId="736920789" sldId="2147483743"/>
          </pc:sldLayoutMkLst>
        </pc:sldLayoutChg>
        <pc:sldLayoutChg chg="del">
          <pc:chgData name="David Wright" userId="a87a15d8-e9af-43f4-8752-ff9c2f8df3df" providerId="ADAL" clId="{A54C0C66-984C-46E7-9056-06FEF7894B06}" dt="2022-11-28T13:43:37.800" v="39" actId="2696"/>
          <pc:sldLayoutMkLst>
            <pc:docMk/>
            <pc:sldMasterMk cId="3806459651" sldId="2147483648"/>
            <pc:sldLayoutMk cId="377407608" sldId="2147483744"/>
          </pc:sldLayoutMkLst>
        </pc:sldLayoutChg>
        <pc:sldLayoutChg chg="del">
          <pc:chgData name="David Wright" userId="a87a15d8-e9af-43f4-8752-ff9c2f8df3df" providerId="ADAL" clId="{A54C0C66-984C-46E7-9056-06FEF7894B06}" dt="2022-11-28T13:43:29.314" v="27" actId="2696"/>
          <pc:sldLayoutMkLst>
            <pc:docMk/>
            <pc:sldMasterMk cId="3806459651" sldId="2147483648"/>
            <pc:sldLayoutMk cId="1896933505" sldId="2147483745"/>
          </pc:sldLayoutMkLst>
        </pc:sldLayoutChg>
        <pc:sldLayoutChg chg="del">
          <pc:chgData name="David Wright" userId="a87a15d8-e9af-43f4-8752-ff9c2f8df3df" providerId="ADAL" clId="{A54C0C66-984C-46E7-9056-06FEF7894B06}" dt="2022-11-28T13:43:29.601" v="28" actId="2696"/>
          <pc:sldLayoutMkLst>
            <pc:docMk/>
            <pc:sldMasterMk cId="3806459651" sldId="2147483648"/>
            <pc:sldLayoutMk cId="1079984124" sldId="2147483746"/>
          </pc:sldLayoutMkLst>
        </pc:sldLayoutChg>
        <pc:sldLayoutChg chg="del">
          <pc:chgData name="David Wright" userId="a87a15d8-e9af-43f4-8752-ff9c2f8df3df" providerId="ADAL" clId="{A54C0C66-984C-46E7-9056-06FEF7894B06}" dt="2022-11-28T13:43:42.963" v="57" actId="2696"/>
          <pc:sldLayoutMkLst>
            <pc:docMk/>
            <pc:sldMasterMk cId="3806459651" sldId="2147483648"/>
            <pc:sldLayoutMk cId="529385237" sldId="2147483748"/>
          </pc:sldLayoutMkLst>
        </pc:sldLayoutChg>
        <pc:sldLayoutChg chg="del">
          <pc:chgData name="David Wright" userId="a87a15d8-e9af-43f4-8752-ff9c2f8df3df" providerId="ADAL" clId="{A54C0C66-984C-46E7-9056-06FEF7894B06}" dt="2022-11-28T13:43:43.234" v="58" actId="2696"/>
          <pc:sldLayoutMkLst>
            <pc:docMk/>
            <pc:sldMasterMk cId="3806459651" sldId="2147483648"/>
            <pc:sldLayoutMk cId="3848569683" sldId="2147483749"/>
          </pc:sldLayoutMkLst>
        </pc:sldLayoutChg>
        <pc:sldLayoutChg chg="del">
          <pc:chgData name="David Wright" userId="a87a15d8-e9af-43f4-8752-ff9c2f8df3df" providerId="ADAL" clId="{A54C0C66-984C-46E7-9056-06FEF7894B06}" dt="2022-11-28T13:43:43.457" v="59" actId="2696"/>
          <pc:sldLayoutMkLst>
            <pc:docMk/>
            <pc:sldMasterMk cId="3806459651" sldId="2147483648"/>
            <pc:sldLayoutMk cId="360725051" sldId="2147483750"/>
          </pc:sldLayoutMkLst>
        </pc:sldLayoutChg>
        <pc:sldLayoutChg chg="del">
          <pc:chgData name="David Wright" userId="a87a15d8-e9af-43f4-8752-ff9c2f8df3df" providerId="ADAL" clId="{A54C0C66-984C-46E7-9056-06FEF7894B06}" dt="2022-11-28T13:43:08.744" v="5" actId="2696"/>
          <pc:sldLayoutMkLst>
            <pc:docMk/>
            <pc:sldMasterMk cId="3806459651" sldId="2147483648"/>
            <pc:sldLayoutMk cId="2250011503" sldId="2147483751"/>
          </pc:sldLayoutMkLst>
        </pc:sldLayoutChg>
        <pc:sldLayoutChg chg="add del">
          <pc:chgData name="David Wright" userId="a87a15d8-e9af-43f4-8752-ff9c2f8df3df" providerId="ADAL" clId="{A54C0C66-984C-46E7-9056-06FEF7894B06}" dt="2022-11-28T13:43:07.021" v="3" actId="2696"/>
          <pc:sldLayoutMkLst>
            <pc:docMk/>
            <pc:sldMasterMk cId="3806459651" sldId="2147483648"/>
            <pc:sldLayoutMk cId="3926352276" sldId="2147483753"/>
          </pc:sldLayoutMkLst>
        </pc:sldLayoutChg>
        <pc:sldLayoutChg chg="del">
          <pc:chgData name="David Wright" userId="a87a15d8-e9af-43f4-8752-ff9c2f8df3df" providerId="ADAL" clId="{A54C0C66-984C-46E7-9056-06FEF7894B06}" dt="2022-11-28T13:43:07.827" v="4" actId="2696"/>
          <pc:sldLayoutMkLst>
            <pc:docMk/>
            <pc:sldMasterMk cId="3806459651" sldId="2147483648"/>
            <pc:sldLayoutMk cId="1346451752" sldId="2147483754"/>
          </pc:sldLayoutMkLst>
        </pc:sldLayoutChg>
        <pc:sldLayoutChg chg="del">
          <pc:chgData name="David Wright" userId="a87a15d8-e9af-43f4-8752-ff9c2f8df3df" providerId="ADAL" clId="{A54C0C66-984C-46E7-9056-06FEF7894B06}" dt="2022-11-28T13:42:59.614" v="0" actId="2696"/>
          <pc:sldLayoutMkLst>
            <pc:docMk/>
            <pc:sldMasterMk cId="3806459651" sldId="2147483648"/>
            <pc:sldLayoutMk cId="3951405724" sldId="2147483756"/>
          </pc:sldLayoutMkLst>
        </pc:sldLayoutChg>
      </pc:sldMasterChg>
      <pc:sldMasterChg chg="delSldLayout">
        <pc:chgData name="David Wright" userId="a87a15d8-e9af-43f4-8752-ff9c2f8df3df" providerId="ADAL" clId="{A54C0C66-984C-46E7-9056-06FEF7894B06}" dt="2022-11-28T13:44:49.836" v="122" actId="2696"/>
        <pc:sldMasterMkLst>
          <pc:docMk/>
          <pc:sldMasterMk cId="2858372739" sldId="2147483776"/>
        </pc:sldMasterMkLst>
        <pc:sldLayoutChg chg="del">
          <pc:chgData name="David Wright" userId="a87a15d8-e9af-43f4-8752-ff9c2f8df3df" providerId="ADAL" clId="{A54C0C66-984C-46E7-9056-06FEF7894B06}" dt="2022-11-28T13:44:10.347" v="64" actId="2696"/>
          <pc:sldLayoutMkLst>
            <pc:docMk/>
            <pc:sldMasterMk cId="2858372739" sldId="2147483776"/>
            <pc:sldLayoutMk cId="1520777057" sldId="2147483777"/>
          </pc:sldLayoutMkLst>
        </pc:sldLayoutChg>
        <pc:sldLayoutChg chg="del">
          <pc:chgData name="David Wright" userId="a87a15d8-e9af-43f4-8752-ff9c2f8df3df" providerId="ADAL" clId="{A54C0C66-984C-46E7-9056-06FEF7894B06}" dt="2022-11-28T13:44:11.486" v="65" actId="2696"/>
          <pc:sldLayoutMkLst>
            <pc:docMk/>
            <pc:sldMasterMk cId="2858372739" sldId="2147483776"/>
            <pc:sldLayoutMk cId="1332958438" sldId="2147483778"/>
          </pc:sldLayoutMkLst>
        </pc:sldLayoutChg>
        <pc:sldLayoutChg chg="del">
          <pc:chgData name="David Wright" userId="a87a15d8-e9af-43f4-8752-ff9c2f8df3df" providerId="ADAL" clId="{A54C0C66-984C-46E7-9056-06FEF7894B06}" dt="2022-11-28T13:44:13.853" v="66" actId="2696"/>
          <pc:sldLayoutMkLst>
            <pc:docMk/>
            <pc:sldMasterMk cId="2858372739" sldId="2147483776"/>
            <pc:sldLayoutMk cId="25059226" sldId="2147483779"/>
          </pc:sldLayoutMkLst>
        </pc:sldLayoutChg>
        <pc:sldLayoutChg chg="del">
          <pc:chgData name="David Wright" userId="a87a15d8-e9af-43f4-8752-ff9c2f8df3df" providerId="ADAL" clId="{A54C0C66-984C-46E7-9056-06FEF7894B06}" dt="2022-11-28T13:44:14.667" v="67" actId="2696"/>
          <pc:sldLayoutMkLst>
            <pc:docMk/>
            <pc:sldMasterMk cId="2858372739" sldId="2147483776"/>
            <pc:sldLayoutMk cId="10326728" sldId="2147483780"/>
          </pc:sldLayoutMkLst>
        </pc:sldLayoutChg>
        <pc:sldLayoutChg chg="del">
          <pc:chgData name="David Wright" userId="a87a15d8-e9af-43f4-8752-ff9c2f8df3df" providerId="ADAL" clId="{A54C0C66-984C-46E7-9056-06FEF7894B06}" dt="2022-11-28T13:44:16.983" v="68" actId="2696"/>
          <pc:sldLayoutMkLst>
            <pc:docMk/>
            <pc:sldMasterMk cId="2858372739" sldId="2147483776"/>
            <pc:sldLayoutMk cId="359217942" sldId="2147483782"/>
          </pc:sldLayoutMkLst>
        </pc:sldLayoutChg>
        <pc:sldLayoutChg chg="del">
          <pc:chgData name="David Wright" userId="a87a15d8-e9af-43f4-8752-ff9c2f8df3df" providerId="ADAL" clId="{A54C0C66-984C-46E7-9056-06FEF7894B06}" dt="2022-11-28T13:44:17.901" v="69" actId="2696"/>
          <pc:sldLayoutMkLst>
            <pc:docMk/>
            <pc:sldMasterMk cId="2858372739" sldId="2147483776"/>
            <pc:sldLayoutMk cId="352383522" sldId="2147483783"/>
          </pc:sldLayoutMkLst>
        </pc:sldLayoutChg>
        <pc:sldLayoutChg chg="del">
          <pc:chgData name="David Wright" userId="a87a15d8-e9af-43f4-8752-ff9c2f8df3df" providerId="ADAL" clId="{A54C0C66-984C-46E7-9056-06FEF7894B06}" dt="2022-11-28T13:44:19.519" v="70" actId="2696"/>
          <pc:sldLayoutMkLst>
            <pc:docMk/>
            <pc:sldMasterMk cId="2858372739" sldId="2147483776"/>
            <pc:sldLayoutMk cId="2671464684" sldId="2147483784"/>
          </pc:sldLayoutMkLst>
        </pc:sldLayoutChg>
        <pc:sldLayoutChg chg="del">
          <pc:chgData name="David Wright" userId="a87a15d8-e9af-43f4-8752-ff9c2f8df3df" providerId="ADAL" clId="{A54C0C66-984C-46E7-9056-06FEF7894B06}" dt="2022-11-28T13:44:20.318" v="71" actId="2696"/>
          <pc:sldLayoutMkLst>
            <pc:docMk/>
            <pc:sldMasterMk cId="2858372739" sldId="2147483776"/>
            <pc:sldLayoutMk cId="4216653076" sldId="2147483785"/>
          </pc:sldLayoutMkLst>
        </pc:sldLayoutChg>
        <pc:sldLayoutChg chg="del">
          <pc:chgData name="David Wright" userId="a87a15d8-e9af-43f4-8752-ff9c2f8df3df" providerId="ADAL" clId="{A54C0C66-984C-46E7-9056-06FEF7894B06}" dt="2022-11-28T13:44:21.216" v="72" actId="2696"/>
          <pc:sldLayoutMkLst>
            <pc:docMk/>
            <pc:sldMasterMk cId="2858372739" sldId="2147483776"/>
            <pc:sldLayoutMk cId="2825843313" sldId="2147483786"/>
          </pc:sldLayoutMkLst>
        </pc:sldLayoutChg>
        <pc:sldLayoutChg chg="del">
          <pc:chgData name="David Wright" userId="a87a15d8-e9af-43f4-8752-ff9c2f8df3df" providerId="ADAL" clId="{A54C0C66-984C-46E7-9056-06FEF7894B06}" dt="2022-11-28T13:44:21.804" v="73" actId="2696"/>
          <pc:sldLayoutMkLst>
            <pc:docMk/>
            <pc:sldMasterMk cId="2858372739" sldId="2147483776"/>
            <pc:sldLayoutMk cId="499198130" sldId="2147483787"/>
          </pc:sldLayoutMkLst>
        </pc:sldLayoutChg>
        <pc:sldLayoutChg chg="del">
          <pc:chgData name="David Wright" userId="a87a15d8-e9af-43f4-8752-ff9c2f8df3df" providerId="ADAL" clId="{A54C0C66-984C-46E7-9056-06FEF7894B06}" dt="2022-11-28T13:44:22.349" v="74" actId="2696"/>
          <pc:sldLayoutMkLst>
            <pc:docMk/>
            <pc:sldMasterMk cId="2858372739" sldId="2147483776"/>
            <pc:sldLayoutMk cId="653839063" sldId="2147483788"/>
          </pc:sldLayoutMkLst>
        </pc:sldLayoutChg>
        <pc:sldLayoutChg chg="del">
          <pc:chgData name="David Wright" userId="a87a15d8-e9af-43f4-8752-ff9c2f8df3df" providerId="ADAL" clId="{A54C0C66-984C-46E7-9056-06FEF7894B06}" dt="2022-11-28T13:44:22.958" v="75" actId="2696"/>
          <pc:sldLayoutMkLst>
            <pc:docMk/>
            <pc:sldMasterMk cId="2858372739" sldId="2147483776"/>
            <pc:sldLayoutMk cId="1557030819" sldId="2147483789"/>
          </pc:sldLayoutMkLst>
        </pc:sldLayoutChg>
        <pc:sldLayoutChg chg="del">
          <pc:chgData name="David Wright" userId="a87a15d8-e9af-43f4-8752-ff9c2f8df3df" providerId="ADAL" clId="{A54C0C66-984C-46E7-9056-06FEF7894B06}" dt="2022-11-28T13:44:23.428" v="76" actId="2696"/>
          <pc:sldLayoutMkLst>
            <pc:docMk/>
            <pc:sldMasterMk cId="2858372739" sldId="2147483776"/>
            <pc:sldLayoutMk cId="3811285822" sldId="2147483790"/>
          </pc:sldLayoutMkLst>
        </pc:sldLayoutChg>
        <pc:sldLayoutChg chg="del">
          <pc:chgData name="David Wright" userId="a87a15d8-e9af-43f4-8752-ff9c2f8df3df" providerId="ADAL" clId="{A54C0C66-984C-46E7-9056-06FEF7894B06}" dt="2022-11-28T13:44:23.933" v="77" actId="2696"/>
          <pc:sldLayoutMkLst>
            <pc:docMk/>
            <pc:sldMasterMk cId="2858372739" sldId="2147483776"/>
            <pc:sldLayoutMk cId="3414902845" sldId="2147483791"/>
          </pc:sldLayoutMkLst>
        </pc:sldLayoutChg>
        <pc:sldLayoutChg chg="del">
          <pc:chgData name="David Wright" userId="a87a15d8-e9af-43f4-8752-ff9c2f8df3df" providerId="ADAL" clId="{A54C0C66-984C-46E7-9056-06FEF7894B06}" dt="2022-11-28T13:44:24.430" v="78" actId="2696"/>
          <pc:sldLayoutMkLst>
            <pc:docMk/>
            <pc:sldMasterMk cId="2858372739" sldId="2147483776"/>
            <pc:sldLayoutMk cId="778150040" sldId="2147483792"/>
          </pc:sldLayoutMkLst>
        </pc:sldLayoutChg>
        <pc:sldLayoutChg chg="del">
          <pc:chgData name="David Wright" userId="a87a15d8-e9af-43f4-8752-ff9c2f8df3df" providerId="ADAL" clId="{A54C0C66-984C-46E7-9056-06FEF7894B06}" dt="2022-11-28T13:44:24.903" v="79" actId="2696"/>
          <pc:sldLayoutMkLst>
            <pc:docMk/>
            <pc:sldMasterMk cId="2858372739" sldId="2147483776"/>
            <pc:sldLayoutMk cId="66382630" sldId="2147483793"/>
          </pc:sldLayoutMkLst>
        </pc:sldLayoutChg>
        <pc:sldLayoutChg chg="del">
          <pc:chgData name="David Wright" userId="a87a15d8-e9af-43f4-8752-ff9c2f8df3df" providerId="ADAL" clId="{A54C0C66-984C-46E7-9056-06FEF7894B06}" dt="2022-11-28T13:44:25.371" v="80" actId="2696"/>
          <pc:sldLayoutMkLst>
            <pc:docMk/>
            <pc:sldMasterMk cId="2858372739" sldId="2147483776"/>
            <pc:sldLayoutMk cId="3926613834" sldId="2147483794"/>
          </pc:sldLayoutMkLst>
        </pc:sldLayoutChg>
        <pc:sldLayoutChg chg="del">
          <pc:chgData name="David Wright" userId="a87a15d8-e9af-43f4-8752-ff9c2f8df3df" providerId="ADAL" clId="{A54C0C66-984C-46E7-9056-06FEF7894B06}" dt="2022-11-28T13:44:27.202" v="81" actId="2696"/>
          <pc:sldLayoutMkLst>
            <pc:docMk/>
            <pc:sldMasterMk cId="2858372739" sldId="2147483776"/>
            <pc:sldLayoutMk cId="3388426585" sldId="2147483796"/>
          </pc:sldLayoutMkLst>
        </pc:sldLayoutChg>
        <pc:sldLayoutChg chg="del">
          <pc:chgData name="David Wright" userId="a87a15d8-e9af-43f4-8752-ff9c2f8df3df" providerId="ADAL" clId="{A54C0C66-984C-46E7-9056-06FEF7894B06}" dt="2022-11-28T13:44:27.399" v="82" actId="2696"/>
          <pc:sldLayoutMkLst>
            <pc:docMk/>
            <pc:sldMasterMk cId="2858372739" sldId="2147483776"/>
            <pc:sldLayoutMk cId="3466563478" sldId="2147483797"/>
          </pc:sldLayoutMkLst>
        </pc:sldLayoutChg>
        <pc:sldLayoutChg chg="del">
          <pc:chgData name="David Wright" userId="a87a15d8-e9af-43f4-8752-ff9c2f8df3df" providerId="ADAL" clId="{A54C0C66-984C-46E7-9056-06FEF7894B06}" dt="2022-11-28T13:44:27.612" v="83" actId="2696"/>
          <pc:sldLayoutMkLst>
            <pc:docMk/>
            <pc:sldMasterMk cId="2858372739" sldId="2147483776"/>
            <pc:sldLayoutMk cId="2606036662" sldId="2147483798"/>
          </pc:sldLayoutMkLst>
        </pc:sldLayoutChg>
        <pc:sldLayoutChg chg="del">
          <pc:chgData name="David Wright" userId="a87a15d8-e9af-43f4-8752-ff9c2f8df3df" providerId="ADAL" clId="{A54C0C66-984C-46E7-9056-06FEF7894B06}" dt="2022-11-28T13:44:27.829" v="84" actId="2696"/>
          <pc:sldLayoutMkLst>
            <pc:docMk/>
            <pc:sldMasterMk cId="2858372739" sldId="2147483776"/>
            <pc:sldLayoutMk cId="2429203014" sldId="2147483799"/>
          </pc:sldLayoutMkLst>
        </pc:sldLayoutChg>
        <pc:sldLayoutChg chg="del">
          <pc:chgData name="David Wright" userId="a87a15d8-e9af-43f4-8752-ff9c2f8df3df" providerId="ADAL" clId="{A54C0C66-984C-46E7-9056-06FEF7894B06}" dt="2022-11-28T13:44:28.016" v="85" actId="2696"/>
          <pc:sldLayoutMkLst>
            <pc:docMk/>
            <pc:sldMasterMk cId="2858372739" sldId="2147483776"/>
            <pc:sldLayoutMk cId="1798061196" sldId="2147483800"/>
          </pc:sldLayoutMkLst>
        </pc:sldLayoutChg>
        <pc:sldLayoutChg chg="del">
          <pc:chgData name="David Wright" userId="a87a15d8-e9af-43f4-8752-ff9c2f8df3df" providerId="ADAL" clId="{A54C0C66-984C-46E7-9056-06FEF7894B06}" dt="2022-11-28T13:44:29.028" v="86" actId="2696"/>
          <pc:sldLayoutMkLst>
            <pc:docMk/>
            <pc:sldMasterMk cId="2858372739" sldId="2147483776"/>
            <pc:sldLayoutMk cId="835538205" sldId="2147483801"/>
          </pc:sldLayoutMkLst>
        </pc:sldLayoutChg>
        <pc:sldLayoutChg chg="del">
          <pc:chgData name="David Wright" userId="a87a15d8-e9af-43f4-8752-ff9c2f8df3df" providerId="ADAL" clId="{A54C0C66-984C-46E7-9056-06FEF7894B06}" dt="2022-11-28T13:44:29.529" v="87" actId="2696"/>
          <pc:sldLayoutMkLst>
            <pc:docMk/>
            <pc:sldMasterMk cId="2858372739" sldId="2147483776"/>
            <pc:sldLayoutMk cId="36271471" sldId="2147483802"/>
          </pc:sldLayoutMkLst>
        </pc:sldLayoutChg>
        <pc:sldLayoutChg chg="del">
          <pc:chgData name="David Wright" userId="a87a15d8-e9af-43f4-8752-ff9c2f8df3df" providerId="ADAL" clId="{A54C0C66-984C-46E7-9056-06FEF7894B06}" dt="2022-11-28T13:44:30.075" v="88" actId="2696"/>
          <pc:sldLayoutMkLst>
            <pc:docMk/>
            <pc:sldMasterMk cId="2858372739" sldId="2147483776"/>
            <pc:sldLayoutMk cId="3391633459" sldId="2147483803"/>
          </pc:sldLayoutMkLst>
        </pc:sldLayoutChg>
        <pc:sldLayoutChg chg="del">
          <pc:chgData name="David Wright" userId="a87a15d8-e9af-43f4-8752-ff9c2f8df3df" providerId="ADAL" clId="{A54C0C66-984C-46E7-9056-06FEF7894B06}" dt="2022-11-28T13:44:30.620" v="89" actId="2696"/>
          <pc:sldLayoutMkLst>
            <pc:docMk/>
            <pc:sldMasterMk cId="2858372739" sldId="2147483776"/>
            <pc:sldLayoutMk cId="2146497901" sldId="2147483804"/>
          </pc:sldLayoutMkLst>
        </pc:sldLayoutChg>
        <pc:sldLayoutChg chg="del">
          <pc:chgData name="David Wright" userId="a87a15d8-e9af-43f4-8752-ff9c2f8df3df" providerId="ADAL" clId="{A54C0C66-984C-46E7-9056-06FEF7894B06}" dt="2022-11-28T13:44:31.025" v="90" actId="2696"/>
          <pc:sldLayoutMkLst>
            <pc:docMk/>
            <pc:sldMasterMk cId="2858372739" sldId="2147483776"/>
            <pc:sldLayoutMk cId="34286867" sldId="2147483805"/>
          </pc:sldLayoutMkLst>
        </pc:sldLayoutChg>
        <pc:sldLayoutChg chg="del">
          <pc:chgData name="David Wright" userId="a87a15d8-e9af-43f4-8752-ff9c2f8df3df" providerId="ADAL" clId="{A54C0C66-984C-46E7-9056-06FEF7894B06}" dt="2022-11-28T13:44:31.424" v="91" actId="2696"/>
          <pc:sldLayoutMkLst>
            <pc:docMk/>
            <pc:sldMasterMk cId="2858372739" sldId="2147483776"/>
            <pc:sldLayoutMk cId="3232480784" sldId="2147483806"/>
          </pc:sldLayoutMkLst>
        </pc:sldLayoutChg>
        <pc:sldLayoutChg chg="del">
          <pc:chgData name="David Wright" userId="a87a15d8-e9af-43f4-8752-ff9c2f8df3df" providerId="ADAL" clId="{A54C0C66-984C-46E7-9056-06FEF7894B06}" dt="2022-11-28T13:44:31.907" v="92" actId="2696"/>
          <pc:sldLayoutMkLst>
            <pc:docMk/>
            <pc:sldMasterMk cId="2858372739" sldId="2147483776"/>
            <pc:sldLayoutMk cId="927236907" sldId="2147483807"/>
          </pc:sldLayoutMkLst>
        </pc:sldLayoutChg>
        <pc:sldLayoutChg chg="del">
          <pc:chgData name="David Wright" userId="a87a15d8-e9af-43f4-8752-ff9c2f8df3df" providerId="ADAL" clId="{A54C0C66-984C-46E7-9056-06FEF7894B06}" dt="2022-11-28T13:44:32.363" v="93" actId="2696"/>
          <pc:sldLayoutMkLst>
            <pc:docMk/>
            <pc:sldMasterMk cId="2858372739" sldId="2147483776"/>
            <pc:sldLayoutMk cId="739878819" sldId="2147483808"/>
          </pc:sldLayoutMkLst>
        </pc:sldLayoutChg>
        <pc:sldLayoutChg chg="del">
          <pc:chgData name="David Wright" userId="a87a15d8-e9af-43f4-8752-ff9c2f8df3df" providerId="ADAL" clId="{A54C0C66-984C-46E7-9056-06FEF7894B06}" dt="2022-11-28T13:44:32.924" v="94" actId="2696"/>
          <pc:sldLayoutMkLst>
            <pc:docMk/>
            <pc:sldMasterMk cId="2858372739" sldId="2147483776"/>
            <pc:sldLayoutMk cId="2944150568" sldId="2147483809"/>
          </pc:sldLayoutMkLst>
        </pc:sldLayoutChg>
        <pc:sldLayoutChg chg="del">
          <pc:chgData name="David Wright" userId="a87a15d8-e9af-43f4-8752-ff9c2f8df3df" providerId="ADAL" clId="{A54C0C66-984C-46E7-9056-06FEF7894B06}" dt="2022-11-28T13:44:33.348" v="95" actId="2696"/>
          <pc:sldLayoutMkLst>
            <pc:docMk/>
            <pc:sldMasterMk cId="2858372739" sldId="2147483776"/>
            <pc:sldLayoutMk cId="1388028878" sldId="2147483810"/>
          </pc:sldLayoutMkLst>
        </pc:sldLayoutChg>
        <pc:sldLayoutChg chg="del">
          <pc:chgData name="David Wright" userId="a87a15d8-e9af-43f4-8752-ff9c2f8df3df" providerId="ADAL" clId="{A54C0C66-984C-46E7-9056-06FEF7894B06}" dt="2022-11-28T13:44:33.787" v="96" actId="2696"/>
          <pc:sldLayoutMkLst>
            <pc:docMk/>
            <pc:sldMasterMk cId="2858372739" sldId="2147483776"/>
            <pc:sldLayoutMk cId="3304676130" sldId="2147483811"/>
          </pc:sldLayoutMkLst>
        </pc:sldLayoutChg>
        <pc:sldLayoutChg chg="del">
          <pc:chgData name="David Wright" userId="a87a15d8-e9af-43f4-8752-ff9c2f8df3df" providerId="ADAL" clId="{A54C0C66-984C-46E7-9056-06FEF7894B06}" dt="2022-11-28T13:44:34.236" v="97" actId="2696"/>
          <pc:sldLayoutMkLst>
            <pc:docMk/>
            <pc:sldMasterMk cId="2858372739" sldId="2147483776"/>
            <pc:sldLayoutMk cId="3274579778" sldId="2147483812"/>
          </pc:sldLayoutMkLst>
        </pc:sldLayoutChg>
        <pc:sldLayoutChg chg="del">
          <pc:chgData name="David Wright" userId="a87a15d8-e9af-43f4-8752-ff9c2f8df3df" providerId="ADAL" clId="{A54C0C66-984C-46E7-9056-06FEF7894B06}" dt="2022-11-28T13:44:34.683" v="98" actId="2696"/>
          <pc:sldLayoutMkLst>
            <pc:docMk/>
            <pc:sldMasterMk cId="2858372739" sldId="2147483776"/>
            <pc:sldLayoutMk cId="3500969360" sldId="2147483813"/>
          </pc:sldLayoutMkLst>
        </pc:sldLayoutChg>
        <pc:sldLayoutChg chg="del">
          <pc:chgData name="David Wright" userId="a87a15d8-e9af-43f4-8752-ff9c2f8df3df" providerId="ADAL" clId="{A54C0C66-984C-46E7-9056-06FEF7894B06}" dt="2022-11-28T13:44:44.866" v="99" actId="2696"/>
          <pc:sldLayoutMkLst>
            <pc:docMk/>
            <pc:sldMasterMk cId="2858372739" sldId="2147483776"/>
            <pc:sldLayoutMk cId="1185145060" sldId="2147483815"/>
          </pc:sldLayoutMkLst>
        </pc:sldLayoutChg>
        <pc:sldLayoutChg chg="del">
          <pc:chgData name="David Wright" userId="a87a15d8-e9af-43f4-8752-ff9c2f8df3df" providerId="ADAL" clId="{A54C0C66-984C-46E7-9056-06FEF7894B06}" dt="2022-11-28T13:44:45.387" v="100" actId="2696"/>
          <pc:sldLayoutMkLst>
            <pc:docMk/>
            <pc:sldMasterMk cId="2858372739" sldId="2147483776"/>
            <pc:sldLayoutMk cId="3908963613" sldId="2147483816"/>
          </pc:sldLayoutMkLst>
        </pc:sldLayoutChg>
        <pc:sldLayoutChg chg="del">
          <pc:chgData name="David Wright" userId="a87a15d8-e9af-43f4-8752-ff9c2f8df3df" providerId="ADAL" clId="{A54C0C66-984C-46E7-9056-06FEF7894B06}" dt="2022-11-28T13:44:45.777" v="101" actId="2696"/>
          <pc:sldLayoutMkLst>
            <pc:docMk/>
            <pc:sldMasterMk cId="2858372739" sldId="2147483776"/>
            <pc:sldLayoutMk cId="4235106966" sldId="2147483817"/>
          </pc:sldLayoutMkLst>
        </pc:sldLayoutChg>
        <pc:sldLayoutChg chg="del">
          <pc:chgData name="David Wright" userId="a87a15d8-e9af-43f4-8752-ff9c2f8df3df" providerId="ADAL" clId="{A54C0C66-984C-46E7-9056-06FEF7894B06}" dt="2022-11-28T13:44:45.973" v="102" actId="2696"/>
          <pc:sldLayoutMkLst>
            <pc:docMk/>
            <pc:sldMasterMk cId="2858372739" sldId="2147483776"/>
            <pc:sldLayoutMk cId="2045353300" sldId="2147483818"/>
          </pc:sldLayoutMkLst>
        </pc:sldLayoutChg>
        <pc:sldLayoutChg chg="del">
          <pc:chgData name="David Wright" userId="a87a15d8-e9af-43f4-8752-ff9c2f8df3df" providerId="ADAL" clId="{A54C0C66-984C-46E7-9056-06FEF7894B06}" dt="2022-11-28T13:44:46.170" v="103" actId="2696"/>
          <pc:sldLayoutMkLst>
            <pc:docMk/>
            <pc:sldMasterMk cId="2858372739" sldId="2147483776"/>
            <pc:sldLayoutMk cId="1729505692" sldId="2147483819"/>
          </pc:sldLayoutMkLst>
        </pc:sldLayoutChg>
        <pc:sldLayoutChg chg="del">
          <pc:chgData name="David Wright" userId="a87a15d8-e9af-43f4-8752-ff9c2f8df3df" providerId="ADAL" clId="{A54C0C66-984C-46E7-9056-06FEF7894B06}" dt="2022-11-28T13:44:46.356" v="104" actId="2696"/>
          <pc:sldLayoutMkLst>
            <pc:docMk/>
            <pc:sldMasterMk cId="2858372739" sldId="2147483776"/>
            <pc:sldLayoutMk cId="3449208570" sldId="2147483820"/>
          </pc:sldLayoutMkLst>
        </pc:sldLayoutChg>
        <pc:sldLayoutChg chg="del">
          <pc:chgData name="David Wright" userId="a87a15d8-e9af-43f4-8752-ff9c2f8df3df" providerId="ADAL" clId="{A54C0C66-984C-46E7-9056-06FEF7894B06}" dt="2022-11-28T13:44:46.622" v="105" actId="2696"/>
          <pc:sldLayoutMkLst>
            <pc:docMk/>
            <pc:sldMasterMk cId="2858372739" sldId="2147483776"/>
            <pc:sldLayoutMk cId="818121941" sldId="2147483821"/>
          </pc:sldLayoutMkLst>
        </pc:sldLayoutChg>
        <pc:sldLayoutChg chg="del">
          <pc:chgData name="David Wright" userId="a87a15d8-e9af-43f4-8752-ff9c2f8df3df" providerId="ADAL" clId="{A54C0C66-984C-46E7-9056-06FEF7894B06}" dt="2022-11-28T13:44:46.838" v="106" actId="2696"/>
          <pc:sldLayoutMkLst>
            <pc:docMk/>
            <pc:sldMasterMk cId="2858372739" sldId="2147483776"/>
            <pc:sldLayoutMk cId="205763065" sldId="2147483822"/>
          </pc:sldLayoutMkLst>
        </pc:sldLayoutChg>
        <pc:sldLayoutChg chg="del">
          <pc:chgData name="David Wright" userId="a87a15d8-e9af-43f4-8752-ff9c2f8df3df" providerId="ADAL" clId="{A54C0C66-984C-46E7-9056-06FEF7894B06}" dt="2022-11-28T13:44:47.044" v="107" actId="2696"/>
          <pc:sldLayoutMkLst>
            <pc:docMk/>
            <pc:sldMasterMk cId="2858372739" sldId="2147483776"/>
            <pc:sldLayoutMk cId="943722405" sldId="2147483823"/>
          </pc:sldLayoutMkLst>
        </pc:sldLayoutChg>
        <pc:sldLayoutChg chg="del">
          <pc:chgData name="David Wright" userId="a87a15d8-e9af-43f4-8752-ff9c2f8df3df" providerId="ADAL" clId="{A54C0C66-984C-46E7-9056-06FEF7894B06}" dt="2022-11-28T13:44:47.280" v="108" actId="2696"/>
          <pc:sldLayoutMkLst>
            <pc:docMk/>
            <pc:sldMasterMk cId="2858372739" sldId="2147483776"/>
            <pc:sldLayoutMk cId="2395347535" sldId="2147483824"/>
          </pc:sldLayoutMkLst>
        </pc:sldLayoutChg>
        <pc:sldLayoutChg chg="del">
          <pc:chgData name="David Wright" userId="a87a15d8-e9af-43f4-8752-ff9c2f8df3df" providerId="ADAL" clId="{A54C0C66-984C-46E7-9056-06FEF7894B06}" dt="2022-11-28T13:44:47.438" v="109" actId="2696"/>
          <pc:sldLayoutMkLst>
            <pc:docMk/>
            <pc:sldMasterMk cId="2858372739" sldId="2147483776"/>
            <pc:sldLayoutMk cId="1277765723" sldId="2147483825"/>
          </pc:sldLayoutMkLst>
        </pc:sldLayoutChg>
        <pc:sldLayoutChg chg="del">
          <pc:chgData name="David Wright" userId="a87a15d8-e9af-43f4-8752-ff9c2f8df3df" providerId="ADAL" clId="{A54C0C66-984C-46E7-9056-06FEF7894B06}" dt="2022-11-28T13:44:47.618" v="110" actId="2696"/>
          <pc:sldLayoutMkLst>
            <pc:docMk/>
            <pc:sldMasterMk cId="2858372739" sldId="2147483776"/>
            <pc:sldLayoutMk cId="4262730491" sldId="2147483826"/>
          </pc:sldLayoutMkLst>
        </pc:sldLayoutChg>
        <pc:sldLayoutChg chg="del">
          <pc:chgData name="David Wright" userId="a87a15d8-e9af-43f4-8752-ff9c2f8df3df" providerId="ADAL" clId="{A54C0C66-984C-46E7-9056-06FEF7894B06}" dt="2022-11-28T13:44:47.797" v="111" actId="2696"/>
          <pc:sldLayoutMkLst>
            <pc:docMk/>
            <pc:sldMasterMk cId="2858372739" sldId="2147483776"/>
            <pc:sldLayoutMk cId="1246917952" sldId="2147483827"/>
          </pc:sldLayoutMkLst>
        </pc:sldLayoutChg>
        <pc:sldLayoutChg chg="del">
          <pc:chgData name="David Wright" userId="a87a15d8-e9af-43f4-8752-ff9c2f8df3df" providerId="ADAL" clId="{A54C0C66-984C-46E7-9056-06FEF7894B06}" dt="2022-11-28T13:44:47.967" v="112" actId="2696"/>
          <pc:sldLayoutMkLst>
            <pc:docMk/>
            <pc:sldMasterMk cId="2858372739" sldId="2147483776"/>
            <pc:sldLayoutMk cId="3003656261" sldId="2147483828"/>
          </pc:sldLayoutMkLst>
        </pc:sldLayoutChg>
        <pc:sldLayoutChg chg="del">
          <pc:chgData name="David Wright" userId="a87a15d8-e9af-43f4-8752-ff9c2f8df3df" providerId="ADAL" clId="{A54C0C66-984C-46E7-9056-06FEF7894B06}" dt="2022-11-28T13:44:48.133" v="113" actId="2696"/>
          <pc:sldLayoutMkLst>
            <pc:docMk/>
            <pc:sldMasterMk cId="2858372739" sldId="2147483776"/>
            <pc:sldLayoutMk cId="323273772" sldId="2147483829"/>
          </pc:sldLayoutMkLst>
        </pc:sldLayoutChg>
        <pc:sldLayoutChg chg="del">
          <pc:chgData name="David Wright" userId="a87a15d8-e9af-43f4-8752-ff9c2f8df3df" providerId="ADAL" clId="{A54C0C66-984C-46E7-9056-06FEF7894B06}" dt="2022-11-28T13:44:48.306" v="114" actId="2696"/>
          <pc:sldLayoutMkLst>
            <pc:docMk/>
            <pc:sldMasterMk cId="2858372739" sldId="2147483776"/>
            <pc:sldLayoutMk cId="2962292169" sldId="2147483830"/>
          </pc:sldLayoutMkLst>
        </pc:sldLayoutChg>
        <pc:sldLayoutChg chg="del">
          <pc:chgData name="David Wright" userId="a87a15d8-e9af-43f4-8752-ff9c2f8df3df" providerId="ADAL" clId="{A54C0C66-984C-46E7-9056-06FEF7894B06}" dt="2022-11-28T13:44:48.477" v="115" actId="2696"/>
          <pc:sldLayoutMkLst>
            <pc:docMk/>
            <pc:sldMasterMk cId="2858372739" sldId="2147483776"/>
            <pc:sldLayoutMk cId="635246179" sldId="2147483831"/>
          </pc:sldLayoutMkLst>
        </pc:sldLayoutChg>
        <pc:sldLayoutChg chg="del">
          <pc:chgData name="David Wright" userId="a87a15d8-e9af-43f4-8752-ff9c2f8df3df" providerId="ADAL" clId="{A54C0C66-984C-46E7-9056-06FEF7894B06}" dt="2022-11-28T13:44:48.656" v="116" actId="2696"/>
          <pc:sldLayoutMkLst>
            <pc:docMk/>
            <pc:sldMasterMk cId="2858372739" sldId="2147483776"/>
            <pc:sldLayoutMk cId="139698990" sldId="2147483832"/>
          </pc:sldLayoutMkLst>
        </pc:sldLayoutChg>
        <pc:sldLayoutChg chg="del">
          <pc:chgData name="David Wright" userId="a87a15d8-e9af-43f4-8752-ff9c2f8df3df" providerId="ADAL" clId="{A54C0C66-984C-46E7-9056-06FEF7894B06}" dt="2022-11-28T13:44:48.839" v="117" actId="2696"/>
          <pc:sldLayoutMkLst>
            <pc:docMk/>
            <pc:sldMasterMk cId="2858372739" sldId="2147483776"/>
            <pc:sldLayoutMk cId="1451097609" sldId="2147483833"/>
          </pc:sldLayoutMkLst>
        </pc:sldLayoutChg>
        <pc:sldLayoutChg chg="del">
          <pc:chgData name="David Wright" userId="a87a15d8-e9af-43f4-8752-ff9c2f8df3df" providerId="ADAL" clId="{A54C0C66-984C-46E7-9056-06FEF7894B06}" dt="2022-11-28T13:44:49.105" v="118" actId="2696"/>
          <pc:sldLayoutMkLst>
            <pc:docMk/>
            <pc:sldMasterMk cId="2858372739" sldId="2147483776"/>
            <pc:sldLayoutMk cId="2615392185" sldId="2147483834"/>
          </pc:sldLayoutMkLst>
        </pc:sldLayoutChg>
        <pc:sldLayoutChg chg="del">
          <pc:chgData name="David Wright" userId="a87a15d8-e9af-43f4-8752-ff9c2f8df3df" providerId="ADAL" clId="{A54C0C66-984C-46E7-9056-06FEF7894B06}" dt="2022-11-28T13:44:49.290" v="119" actId="2696"/>
          <pc:sldLayoutMkLst>
            <pc:docMk/>
            <pc:sldMasterMk cId="2858372739" sldId="2147483776"/>
            <pc:sldLayoutMk cId="565493209" sldId="2147483835"/>
          </pc:sldLayoutMkLst>
        </pc:sldLayoutChg>
        <pc:sldLayoutChg chg="del">
          <pc:chgData name="David Wright" userId="a87a15d8-e9af-43f4-8752-ff9c2f8df3df" providerId="ADAL" clId="{A54C0C66-984C-46E7-9056-06FEF7894B06}" dt="2022-11-28T13:44:49.480" v="120" actId="2696"/>
          <pc:sldLayoutMkLst>
            <pc:docMk/>
            <pc:sldMasterMk cId="2858372739" sldId="2147483776"/>
            <pc:sldLayoutMk cId="3383971546" sldId="2147483836"/>
          </pc:sldLayoutMkLst>
        </pc:sldLayoutChg>
        <pc:sldLayoutChg chg="del">
          <pc:chgData name="David Wright" userId="a87a15d8-e9af-43f4-8752-ff9c2f8df3df" providerId="ADAL" clId="{A54C0C66-984C-46E7-9056-06FEF7894B06}" dt="2022-11-28T13:44:49.656" v="121" actId="2696"/>
          <pc:sldLayoutMkLst>
            <pc:docMk/>
            <pc:sldMasterMk cId="2858372739" sldId="2147483776"/>
            <pc:sldLayoutMk cId="673263614" sldId="2147483837"/>
          </pc:sldLayoutMkLst>
        </pc:sldLayoutChg>
        <pc:sldLayoutChg chg="del">
          <pc:chgData name="David Wright" userId="a87a15d8-e9af-43f4-8752-ff9c2f8df3df" providerId="ADAL" clId="{A54C0C66-984C-46E7-9056-06FEF7894B06}" dt="2022-11-28T13:44:49.836" v="122" actId="2696"/>
          <pc:sldLayoutMkLst>
            <pc:docMk/>
            <pc:sldMasterMk cId="2858372739" sldId="2147483776"/>
            <pc:sldLayoutMk cId="2698087567" sldId="2147483838"/>
          </pc:sldLayoutMkLst>
        </pc:sldLayoutChg>
      </pc:sldMasterChg>
      <pc:sldMasterChg chg="delSldLayout">
        <pc:chgData name="David Wright" userId="a87a15d8-e9af-43f4-8752-ff9c2f8df3df" providerId="ADAL" clId="{A54C0C66-984C-46E7-9056-06FEF7894B06}" dt="2022-11-28T13:45:11.959" v="191" actId="2696"/>
        <pc:sldMasterMkLst>
          <pc:docMk/>
          <pc:sldMasterMk cId="4157625078" sldId="2147483840"/>
        </pc:sldMasterMkLst>
        <pc:sldLayoutChg chg="del">
          <pc:chgData name="David Wright" userId="a87a15d8-e9af-43f4-8752-ff9c2f8df3df" providerId="ADAL" clId="{A54C0C66-984C-46E7-9056-06FEF7894B06}" dt="2022-11-28T13:44:55.255" v="123" actId="2696"/>
          <pc:sldLayoutMkLst>
            <pc:docMk/>
            <pc:sldMasterMk cId="4157625078" sldId="2147483840"/>
            <pc:sldLayoutMk cId="58192347" sldId="2147483841"/>
          </pc:sldLayoutMkLst>
        </pc:sldLayoutChg>
        <pc:sldLayoutChg chg="del">
          <pc:chgData name="David Wright" userId="a87a15d8-e9af-43f4-8752-ff9c2f8df3df" providerId="ADAL" clId="{A54C0C66-984C-46E7-9056-06FEF7894B06}" dt="2022-11-28T13:44:55.560" v="124" actId="2696"/>
          <pc:sldLayoutMkLst>
            <pc:docMk/>
            <pc:sldMasterMk cId="4157625078" sldId="2147483840"/>
            <pc:sldLayoutMk cId="2367676612" sldId="2147483842"/>
          </pc:sldLayoutMkLst>
        </pc:sldLayoutChg>
        <pc:sldLayoutChg chg="del">
          <pc:chgData name="David Wright" userId="a87a15d8-e9af-43f4-8752-ff9c2f8df3df" providerId="ADAL" clId="{A54C0C66-984C-46E7-9056-06FEF7894B06}" dt="2022-11-28T13:44:55.886" v="125" actId="2696"/>
          <pc:sldLayoutMkLst>
            <pc:docMk/>
            <pc:sldMasterMk cId="4157625078" sldId="2147483840"/>
            <pc:sldLayoutMk cId="1032228136" sldId="2147483843"/>
          </pc:sldLayoutMkLst>
        </pc:sldLayoutChg>
        <pc:sldLayoutChg chg="del">
          <pc:chgData name="David Wright" userId="a87a15d8-e9af-43f4-8752-ff9c2f8df3df" providerId="ADAL" clId="{A54C0C66-984C-46E7-9056-06FEF7894B06}" dt="2022-11-28T13:44:56.119" v="126" actId="2696"/>
          <pc:sldLayoutMkLst>
            <pc:docMk/>
            <pc:sldMasterMk cId="4157625078" sldId="2147483840"/>
            <pc:sldLayoutMk cId="3507591882" sldId="2147483844"/>
          </pc:sldLayoutMkLst>
        </pc:sldLayoutChg>
        <pc:sldLayoutChg chg="del">
          <pc:chgData name="David Wright" userId="a87a15d8-e9af-43f4-8752-ff9c2f8df3df" providerId="ADAL" clId="{A54C0C66-984C-46E7-9056-06FEF7894B06}" dt="2022-11-28T13:44:56.252" v="127" actId="2696"/>
          <pc:sldLayoutMkLst>
            <pc:docMk/>
            <pc:sldMasterMk cId="4157625078" sldId="2147483840"/>
            <pc:sldLayoutMk cId="2433220034" sldId="2147483845"/>
          </pc:sldLayoutMkLst>
        </pc:sldLayoutChg>
        <pc:sldLayoutChg chg="del">
          <pc:chgData name="David Wright" userId="a87a15d8-e9af-43f4-8752-ff9c2f8df3df" providerId="ADAL" clId="{A54C0C66-984C-46E7-9056-06FEF7894B06}" dt="2022-11-28T13:44:56.422" v="128" actId="2696"/>
          <pc:sldLayoutMkLst>
            <pc:docMk/>
            <pc:sldMasterMk cId="4157625078" sldId="2147483840"/>
            <pc:sldLayoutMk cId="4029713547" sldId="2147483846"/>
          </pc:sldLayoutMkLst>
        </pc:sldLayoutChg>
        <pc:sldLayoutChg chg="del">
          <pc:chgData name="David Wright" userId="a87a15d8-e9af-43f4-8752-ff9c2f8df3df" providerId="ADAL" clId="{A54C0C66-984C-46E7-9056-06FEF7894B06}" dt="2022-11-28T13:44:56.587" v="129" actId="2696"/>
          <pc:sldLayoutMkLst>
            <pc:docMk/>
            <pc:sldMasterMk cId="4157625078" sldId="2147483840"/>
            <pc:sldLayoutMk cId="2195385580" sldId="2147483847"/>
          </pc:sldLayoutMkLst>
        </pc:sldLayoutChg>
        <pc:sldLayoutChg chg="del">
          <pc:chgData name="David Wright" userId="a87a15d8-e9af-43f4-8752-ff9c2f8df3df" providerId="ADAL" clId="{A54C0C66-984C-46E7-9056-06FEF7894B06}" dt="2022-11-28T13:44:56.747" v="130" actId="2696"/>
          <pc:sldLayoutMkLst>
            <pc:docMk/>
            <pc:sldMasterMk cId="4157625078" sldId="2147483840"/>
            <pc:sldLayoutMk cId="2178485030" sldId="2147483848"/>
          </pc:sldLayoutMkLst>
        </pc:sldLayoutChg>
        <pc:sldLayoutChg chg="del">
          <pc:chgData name="David Wright" userId="a87a15d8-e9af-43f4-8752-ff9c2f8df3df" providerId="ADAL" clId="{A54C0C66-984C-46E7-9056-06FEF7894B06}" dt="2022-11-28T13:44:56.920" v="131" actId="2696"/>
          <pc:sldLayoutMkLst>
            <pc:docMk/>
            <pc:sldMasterMk cId="4157625078" sldId="2147483840"/>
            <pc:sldLayoutMk cId="2089654431" sldId="2147483849"/>
          </pc:sldLayoutMkLst>
        </pc:sldLayoutChg>
        <pc:sldLayoutChg chg="del">
          <pc:chgData name="David Wright" userId="a87a15d8-e9af-43f4-8752-ff9c2f8df3df" providerId="ADAL" clId="{A54C0C66-984C-46E7-9056-06FEF7894B06}" dt="2022-11-28T13:44:57.076" v="132" actId="2696"/>
          <pc:sldLayoutMkLst>
            <pc:docMk/>
            <pc:sldMasterMk cId="4157625078" sldId="2147483840"/>
            <pc:sldLayoutMk cId="3683994374" sldId="2147483850"/>
          </pc:sldLayoutMkLst>
        </pc:sldLayoutChg>
        <pc:sldLayoutChg chg="del">
          <pc:chgData name="David Wright" userId="a87a15d8-e9af-43f4-8752-ff9c2f8df3df" providerId="ADAL" clId="{A54C0C66-984C-46E7-9056-06FEF7894B06}" dt="2022-11-28T13:44:57.238" v="133" actId="2696"/>
          <pc:sldLayoutMkLst>
            <pc:docMk/>
            <pc:sldMasterMk cId="4157625078" sldId="2147483840"/>
            <pc:sldLayoutMk cId="2846811229" sldId="2147483851"/>
          </pc:sldLayoutMkLst>
        </pc:sldLayoutChg>
        <pc:sldLayoutChg chg="del">
          <pc:chgData name="David Wright" userId="a87a15d8-e9af-43f4-8752-ff9c2f8df3df" providerId="ADAL" clId="{A54C0C66-984C-46E7-9056-06FEF7894B06}" dt="2022-11-28T13:44:57.423" v="134" actId="2696"/>
          <pc:sldLayoutMkLst>
            <pc:docMk/>
            <pc:sldMasterMk cId="4157625078" sldId="2147483840"/>
            <pc:sldLayoutMk cId="933879170" sldId="2147483852"/>
          </pc:sldLayoutMkLst>
        </pc:sldLayoutChg>
        <pc:sldLayoutChg chg="del">
          <pc:chgData name="David Wright" userId="a87a15d8-e9af-43f4-8752-ff9c2f8df3df" providerId="ADAL" clId="{A54C0C66-984C-46E7-9056-06FEF7894B06}" dt="2022-11-28T13:44:57.554" v="135" actId="2696"/>
          <pc:sldLayoutMkLst>
            <pc:docMk/>
            <pc:sldMasterMk cId="4157625078" sldId="2147483840"/>
            <pc:sldLayoutMk cId="2767843307" sldId="2147483853"/>
          </pc:sldLayoutMkLst>
        </pc:sldLayoutChg>
        <pc:sldLayoutChg chg="del">
          <pc:chgData name="David Wright" userId="a87a15d8-e9af-43f4-8752-ff9c2f8df3df" providerId="ADAL" clId="{A54C0C66-984C-46E7-9056-06FEF7894B06}" dt="2022-11-28T13:44:57.710" v="136" actId="2696"/>
          <pc:sldLayoutMkLst>
            <pc:docMk/>
            <pc:sldMasterMk cId="4157625078" sldId="2147483840"/>
            <pc:sldLayoutMk cId="479138061" sldId="2147483854"/>
          </pc:sldLayoutMkLst>
        </pc:sldLayoutChg>
        <pc:sldLayoutChg chg="del">
          <pc:chgData name="David Wright" userId="a87a15d8-e9af-43f4-8752-ff9c2f8df3df" providerId="ADAL" clId="{A54C0C66-984C-46E7-9056-06FEF7894B06}" dt="2022-11-28T13:44:57.875" v="137" actId="2696"/>
          <pc:sldLayoutMkLst>
            <pc:docMk/>
            <pc:sldMasterMk cId="4157625078" sldId="2147483840"/>
            <pc:sldLayoutMk cId="801281493" sldId="2147483855"/>
          </pc:sldLayoutMkLst>
        </pc:sldLayoutChg>
        <pc:sldLayoutChg chg="del">
          <pc:chgData name="David Wright" userId="a87a15d8-e9af-43f4-8752-ff9c2f8df3df" providerId="ADAL" clId="{A54C0C66-984C-46E7-9056-06FEF7894B06}" dt="2022-11-28T13:44:58.032" v="138" actId="2696"/>
          <pc:sldLayoutMkLst>
            <pc:docMk/>
            <pc:sldMasterMk cId="4157625078" sldId="2147483840"/>
            <pc:sldLayoutMk cId="2226368651" sldId="2147483856"/>
          </pc:sldLayoutMkLst>
        </pc:sldLayoutChg>
        <pc:sldLayoutChg chg="del">
          <pc:chgData name="David Wright" userId="a87a15d8-e9af-43f4-8752-ff9c2f8df3df" providerId="ADAL" clId="{A54C0C66-984C-46E7-9056-06FEF7894B06}" dt="2022-11-28T13:44:58.198" v="139" actId="2696"/>
          <pc:sldLayoutMkLst>
            <pc:docMk/>
            <pc:sldMasterMk cId="4157625078" sldId="2147483840"/>
            <pc:sldLayoutMk cId="1150876971" sldId="2147483857"/>
          </pc:sldLayoutMkLst>
        </pc:sldLayoutChg>
        <pc:sldLayoutChg chg="del">
          <pc:chgData name="David Wright" userId="a87a15d8-e9af-43f4-8752-ff9c2f8df3df" providerId="ADAL" clId="{A54C0C66-984C-46E7-9056-06FEF7894B06}" dt="2022-11-28T13:44:58.358" v="140" actId="2696"/>
          <pc:sldLayoutMkLst>
            <pc:docMk/>
            <pc:sldMasterMk cId="4157625078" sldId="2147483840"/>
            <pc:sldLayoutMk cId="1470655121" sldId="2147483858"/>
          </pc:sldLayoutMkLst>
        </pc:sldLayoutChg>
        <pc:sldLayoutChg chg="del">
          <pc:chgData name="David Wright" userId="a87a15d8-e9af-43f4-8752-ff9c2f8df3df" providerId="ADAL" clId="{A54C0C66-984C-46E7-9056-06FEF7894B06}" dt="2022-11-28T13:44:58.516" v="141" actId="2696"/>
          <pc:sldLayoutMkLst>
            <pc:docMk/>
            <pc:sldMasterMk cId="4157625078" sldId="2147483840"/>
            <pc:sldLayoutMk cId="2943552559" sldId="2147483859"/>
          </pc:sldLayoutMkLst>
        </pc:sldLayoutChg>
        <pc:sldLayoutChg chg="del">
          <pc:chgData name="David Wright" userId="a87a15d8-e9af-43f4-8752-ff9c2f8df3df" providerId="ADAL" clId="{A54C0C66-984C-46E7-9056-06FEF7894B06}" dt="2022-11-28T13:44:58.679" v="142" actId="2696"/>
          <pc:sldLayoutMkLst>
            <pc:docMk/>
            <pc:sldMasterMk cId="4157625078" sldId="2147483840"/>
            <pc:sldLayoutMk cId="368575220" sldId="2147483860"/>
          </pc:sldLayoutMkLst>
        </pc:sldLayoutChg>
        <pc:sldLayoutChg chg="del">
          <pc:chgData name="David Wright" userId="a87a15d8-e9af-43f4-8752-ff9c2f8df3df" providerId="ADAL" clId="{A54C0C66-984C-46E7-9056-06FEF7894B06}" dt="2022-11-28T13:44:58.971" v="143" actId="2696"/>
          <pc:sldLayoutMkLst>
            <pc:docMk/>
            <pc:sldMasterMk cId="4157625078" sldId="2147483840"/>
            <pc:sldLayoutMk cId="370317587" sldId="2147483861"/>
          </pc:sldLayoutMkLst>
        </pc:sldLayoutChg>
        <pc:sldLayoutChg chg="del">
          <pc:chgData name="David Wright" userId="a87a15d8-e9af-43f4-8752-ff9c2f8df3df" providerId="ADAL" clId="{A54C0C66-984C-46E7-9056-06FEF7894B06}" dt="2022-11-28T13:44:59.394" v="144" actId="2696"/>
          <pc:sldLayoutMkLst>
            <pc:docMk/>
            <pc:sldMasterMk cId="4157625078" sldId="2147483840"/>
            <pc:sldLayoutMk cId="922694286" sldId="2147483862"/>
          </pc:sldLayoutMkLst>
        </pc:sldLayoutChg>
        <pc:sldLayoutChg chg="del">
          <pc:chgData name="David Wright" userId="a87a15d8-e9af-43f4-8752-ff9c2f8df3df" providerId="ADAL" clId="{A54C0C66-984C-46E7-9056-06FEF7894B06}" dt="2022-11-28T13:44:59.635" v="145" actId="2696"/>
          <pc:sldLayoutMkLst>
            <pc:docMk/>
            <pc:sldMasterMk cId="4157625078" sldId="2147483840"/>
            <pc:sldLayoutMk cId="2505334619" sldId="2147483863"/>
          </pc:sldLayoutMkLst>
        </pc:sldLayoutChg>
        <pc:sldLayoutChg chg="del">
          <pc:chgData name="David Wright" userId="a87a15d8-e9af-43f4-8752-ff9c2f8df3df" providerId="ADAL" clId="{A54C0C66-984C-46E7-9056-06FEF7894B06}" dt="2022-11-28T13:45:00.075" v="146" actId="2696"/>
          <pc:sldLayoutMkLst>
            <pc:docMk/>
            <pc:sldMasterMk cId="4157625078" sldId="2147483840"/>
            <pc:sldLayoutMk cId="4271663171" sldId="2147483864"/>
          </pc:sldLayoutMkLst>
        </pc:sldLayoutChg>
        <pc:sldLayoutChg chg="del">
          <pc:chgData name="David Wright" userId="a87a15d8-e9af-43f4-8752-ff9c2f8df3df" providerId="ADAL" clId="{A54C0C66-984C-46E7-9056-06FEF7894B06}" dt="2022-11-28T13:45:02.156" v="147" actId="2696"/>
          <pc:sldLayoutMkLst>
            <pc:docMk/>
            <pc:sldMasterMk cId="4157625078" sldId="2147483840"/>
            <pc:sldLayoutMk cId="1511338098" sldId="2147483866"/>
          </pc:sldLayoutMkLst>
        </pc:sldLayoutChg>
        <pc:sldLayoutChg chg="del">
          <pc:chgData name="David Wright" userId="a87a15d8-e9af-43f4-8752-ff9c2f8df3df" providerId="ADAL" clId="{A54C0C66-984C-46E7-9056-06FEF7894B06}" dt="2022-11-28T13:45:02.342" v="148" actId="2696"/>
          <pc:sldLayoutMkLst>
            <pc:docMk/>
            <pc:sldMasterMk cId="4157625078" sldId="2147483840"/>
            <pc:sldLayoutMk cId="3914396827" sldId="2147483867"/>
          </pc:sldLayoutMkLst>
        </pc:sldLayoutChg>
        <pc:sldLayoutChg chg="del">
          <pc:chgData name="David Wright" userId="a87a15d8-e9af-43f4-8752-ff9c2f8df3df" providerId="ADAL" clId="{A54C0C66-984C-46E7-9056-06FEF7894B06}" dt="2022-11-28T13:45:02.530" v="149" actId="2696"/>
          <pc:sldLayoutMkLst>
            <pc:docMk/>
            <pc:sldMasterMk cId="4157625078" sldId="2147483840"/>
            <pc:sldLayoutMk cId="3033263787" sldId="2147483868"/>
          </pc:sldLayoutMkLst>
        </pc:sldLayoutChg>
        <pc:sldLayoutChg chg="del">
          <pc:chgData name="David Wright" userId="a87a15d8-e9af-43f4-8752-ff9c2f8df3df" providerId="ADAL" clId="{A54C0C66-984C-46E7-9056-06FEF7894B06}" dt="2022-11-28T13:45:02.711" v="150" actId="2696"/>
          <pc:sldLayoutMkLst>
            <pc:docMk/>
            <pc:sldMasterMk cId="4157625078" sldId="2147483840"/>
            <pc:sldLayoutMk cId="3319170648" sldId="2147483869"/>
          </pc:sldLayoutMkLst>
        </pc:sldLayoutChg>
        <pc:sldLayoutChg chg="del">
          <pc:chgData name="David Wright" userId="a87a15d8-e9af-43f4-8752-ff9c2f8df3df" providerId="ADAL" clId="{A54C0C66-984C-46E7-9056-06FEF7894B06}" dt="2022-11-28T13:45:02.901" v="151" actId="2696"/>
          <pc:sldLayoutMkLst>
            <pc:docMk/>
            <pc:sldMasterMk cId="4157625078" sldId="2147483840"/>
            <pc:sldLayoutMk cId="2097142262" sldId="2147483870"/>
          </pc:sldLayoutMkLst>
        </pc:sldLayoutChg>
        <pc:sldLayoutChg chg="del">
          <pc:chgData name="David Wright" userId="a87a15d8-e9af-43f4-8752-ff9c2f8df3df" providerId="ADAL" clId="{A54C0C66-984C-46E7-9056-06FEF7894B06}" dt="2022-11-28T13:45:03.094" v="152" actId="2696"/>
          <pc:sldLayoutMkLst>
            <pc:docMk/>
            <pc:sldMasterMk cId="4157625078" sldId="2147483840"/>
            <pc:sldLayoutMk cId="1255195060" sldId="2147483871"/>
          </pc:sldLayoutMkLst>
        </pc:sldLayoutChg>
        <pc:sldLayoutChg chg="del">
          <pc:chgData name="David Wright" userId="a87a15d8-e9af-43f4-8752-ff9c2f8df3df" providerId="ADAL" clId="{A54C0C66-984C-46E7-9056-06FEF7894B06}" dt="2022-11-28T13:45:03.279" v="153" actId="2696"/>
          <pc:sldLayoutMkLst>
            <pc:docMk/>
            <pc:sldMasterMk cId="4157625078" sldId="2147483840"/>
            <pc:sldLayoutMk cId="513237547" sldId="2147483872"/>
          </pc:sldLayoutMkLst>
        </pc:sldLayoutChg>
        <pc:sldLayoutChg chg="del">
          <pc:chgData name="David Wright" userId="a87a15d8-e9af-43f4-8752-ff9c2f8df3df" providerId="ADAL" clId="{A54C0C66-984C-46E7-9056-06FEF7894B06}" dt="2022-11-28T13:45:03.471" v="154" actId="2696"/>
          <pc:sldLayoutMkLst>
            <pc:docMk/>
            <pc:sldMasterMk cId="4157625078" sldId="2147483840"/>
            <pc:sldLayoutMk cId="1591949051" sldId="2147483873"/>
          </pc:sldLayoutMkLst>
        </pc:sldLayoutChg>
        <pc:sldLayoutChg chg="del">
          <pc:chgData name="David Wright" userId="a87a15d8-e9af-43f4-8752-ff9c2f8df3df" providerId="ADAL" clId="{A54C0C66-984C-46E7-9056-06FEF7894B06}" dt="2022-11-28T13:45:03.628" v="155" actId="2696"/>
          <pc:sldLayoutMkLst>
            <pc:docMk/>
            <pc:sldMasterMk cId="4157625078" sldId="2147483840"/>
            <pc:sldLayoutMk cId="386374960" sldId="2147483874"/>
          </pc:sldLayoutMkLst>
        </pc:sldLayoutChg>
        <pc:sldLayoutChg chg="del">
          <pc:chgData name="David Wright" userId="a87a15d8-e9af-43f4-8752-ff9c2f8df3df" providerId="ADAL" clId="{A54C0C66-984C-46E7-9056-06FEF7894B06}" dt="2022-11-28T13:45:03.781" v="156" actId="2696"/>
          <pc:sldLayoutMkLst>
            <pc:docMk/>
            <pc:sldMasterMk cId="4157625078" sldId="2147483840"/>
            <pc:sldLayoutMk cId="177298644" sldId="2147483875"/>
          </pc:sldLayoutMkLst>
        </pc:sldLayoutChg>
        <pc:sldLayoutChg chg="del">
          <pc:chgData name="David Wright" userId="a87a15d8-e9af-43f4-8752-ff9c2f8df3df" providerId="ADAL" clId="{A54C0C66-984C-46E7-9056-06FEF7894B06}" dt="2022-11-28T13:45:03.959" v="157" actId="2696"/>
          <pc:sldLayoutMkLst>
            <pc:docMk/>
            <pc:sldMasterMk cId="4157625078" sldId="2147483840"/>
            <pc:sldLayoutMk cId="1218217456" sldId="2147483876"/>
          </pc:sldLayoutMkLst>
        </pc:sldLayoutChg>
        <pc:sldLayoutChg chg="del">
          <pc:chgData name="David Wright" userId="a87a15d8-e9af-43f4-8752-ff9c2f8df3df" providerId="ADAL" clId="{A54C0C66-984C-46E7-9056-06FEF7894B06}" dt="2022-11-28T13:45:04.211" v="158" actId="2696"/>
          <pc:sldLayoutMkLst>
            <pc:docMk/>
            <pc:sldMasterMk cId="4157625078" sldId="2147483840"/>
            <pc:sldLayoutMk cId="3726647723" sldId="2147483877"/>
          </pc:sldLayoutMkLst>
        </pc:sldLayoutChg>
        <pc:sldLayoutChg chg="del">
          <pc:chgData name="David Wright" userId="a87a15d8-e9af-43f4-8752-ff9c2f8df3df" providerId="ADAL" clId="{A54C0C66-984C-46E7-9056-06FEF7894B06}" dt="2022-11-28T13:45:04.309" v="159" actId="2696"/>
          <pc:sldLayoutMkLst>
            <pc:docMk/>
            <pc:sldMasterMk cId="4157625078" sldId="2147483840"/>
            <pc:sldLayoutMk cId="277431730" sldId="2147483878"/>
          </pc:sldLayoutMkLst>
        </pc:sldLayoutChg>
        <pc:sldLayoutChg chg="del">
          <pc:chgData name="David Wright" userId="a87a15d8-e9af-43f4-8752-ff9c2f8df3df" providerId="ADAL" clId="{A54C0C66-984C-46E7-9056-06FEF7894B06}" dt="2022-11-28T13:45:04.488" v="160" actId="2696"/>
          <pc:sldLayoutMkLst>
            <pc:docMk/>
            <pc:sldMasterMk cId="4157625078" sldId="2147483840"/>
            <pc:sldLayoutMk cId="3836526366" sldId="2147483879"/>
          </pc:sldLayoutMkLst>
        </pc:sldLayoutChg>
        <pc:sldLayoutChg chg="del">
          <pc:chgData name="David Wright" userId="a87a15d8-e9af-43f4-8752-ff9c2f8df3df" providerId="ADAL" clId="{A54C0C66-984C-46E7-9056-06FEF7894B06}" dt="2022-11-28T13:45:04.676" v="161" actId="2696"/>
          <pc:sldLayoutMkLst>
            <pc:docMk/>
            <pc:sldMasterMk cId="4157625078" sldId="2147483840"/>
            <pc:sldLayoutMk cId="3913667110" sldId="2147483880"/>
          </pc:sldLayoutMkLst>
        </pc:sldLayoutChg>
        <pc:sldLayoutChg chg="del">
          <pc:chgData name="David Wright" userId="a87a15d8-e9af-43f4-8752-ff9c2f8df3df" providerId="ADAL" clId="{A54C0C66-984C-46E7-9056-06FEF7894B06}" dt="2022-11-28T13:45:04.872" v="162" actId="2696"/>
          <pc:sldLayoutMkLst>
            <pc:docMk/>
            <pc:sldMasterMk cId="4157625078" sldId="2147483840"/>
            <pc:sldLayoutMk cId="726740471" sldId="2147483881"/>
          </pc:sldLayoutMkLst>
        </pc:sldLayoutChg>
        <pc:sldLayoutChg chg="del">
          <pc:chgData name="David Wright" userId="a87a15d8-e9af-43f4-8752-ff9c2f8df3df" providerId="ADAL" clId="{A54C0C66-984C-46E7-9056-06FEF7894B06}" dt="2022-11-28T13:45:05.015" v="163" actId="2696"/>
          <pc:sldLayoutMkLst>
            <pc:docMk/>
            <pc:sldMasterMk cId="4157625078" sldId="2147483840"/>
            <pc:sldLayoutMk cId="2537300139" sldId="2147483882"/>
          </pc:sldLayoutMkLst>
        </pc:sldLayoutChg>
        <pc:sldLayoutChg chg="del">
          <pc:chgData name="David Wright" userId="a87a15d8-e9af-43f4-8752-ff9c2f8df3df" providerId="ADAL" clId="{A54C0C66-984C-46E7-9056-06FEF7894B06}" dt="2022-11-28T13:45:05.196" v="164" actId="2696"/>
          <pc:sldLayoutMkLst>
            <pc:docMk/>
            <pc:sldMasterMk cId="4157625078" sldId="2147483840"/>
            <pc:sldLayoutMk cId="1035177191" sldId="2147483883"/>
          </pc:sldLayoutMkLst>
        </pc:sldLayoutChg>
        <pc:sldLayoutChg chg="del">
          <pc:chgData name="David Wright" userId="a87a15d8-e9af-43f4-8752-ff9c2f8df3df" providerId="ADAL" clId="{A54C0C66-984C-46E7-9056-06FEF7894B06}" dt="2022-11-28T13:45:05.353" v="165" actId="2696"/>
          <pc:sldLayoutMkLst>
            <pc:docMk/>
            <pc:sldMasterMk cId="4157625078" sldId="2147483840"/>
            <pc:sldLayoutMk cId="4230945632" sldId="2147483884"/>
          </pc:sldLayoutMkLst>
        </pc:sldLayoutChg>
        <pc:sldLayoutChg chg="del">
          <pc:chgData name="David Wright" userId="a87a15d8-e9af-43f4-8752-ff9c2f8df3df" providerId="ADAL" clId="{A54C0C66-984C-46E7-9056-06FEF7894B06}" dt="2022-11-28T13:45:05.524" v="166" actId="2696"/>
          <pc:sldLayoutMkLst>
            <pc:docMk/>
            <pc:sldMasterMk cId="4157625078" sldId="2147483840"/>
            <pc:sldLayoutMk cId="2828985816" sldId="2147483885"/>
          </pc:sldLayoutMkLst>
        </pc:sldLayoutChg>
        <pc:sldLayoutChg chg="del">
          <pc:chgData name="David Wright" userId="a87a15d8-e9af-43f4-8752-ff9c2f8df3df" providerId="ADAL" clId="{A54C0C66-984C-46E7-9056-06FEF7894B06}" dt="2022-11-28T13:45:05.676" v="167" actId="2696"/>
          <pc:sldLayoutMkLst>
            <pc:docMk/>
            <pc:sldMasterMk cId="4157625078" sldId="2147483840"/>
            <pc:sldLayoutMk cId="2651369747" sldId="2147483886"/>
          </pc:sldLayoutMkLst>
        </pc:sldLayoutChg>
        <pc:sldLayoutChg chg="del">
          <pc:chgData name="David Wright" userId="a87a15d8-e9af-43f4-8752-ff9c2f8df3df" providerId="ADAL" clId="{A54C0C66-984C-46E7-9056-06FEF7894B06}" dt="2022-11-28T13:45:05.855" v="168" actId="2696"/>
          <pc:sldLayoutMkLst>
            <pc:docMk/>
            <pc:sldMasterMk cId="4157625078" sldId="2147483840"/>
            <pc:sldLayoutMk cId="4020732727" sldId="2147483887"/>
          </pc:sldLayoutMkLst>
        </pc:sldLayoutChg>
        <pc:sldLayoutChg chg="del">
          <pc:chgData name="David Wright" userId="a87a15d8-e9af-43f4-8752-ff9c2f8df3df" providerId="ADAL" clId="{A54C0C66-984C-46E7-9056-06FEF7894B06}" dt="2022-11-28T13:45:06.023" v="169" actId="2696"/>
          <pc:sldLayoutMkLst>
            <pc:docMk/>
            <pc:sldMasterMk cId="4157625078" sldId="2147483840"/>
            <pc:sldLayoutMk cId="3228683536" sldId="2147483888"/>
          </pc:sldLayoutMkLst>
        </pc:sldLayoutChg>
        <pc:sldLayoutChg chg="del">
          <pc:chgData name="David Wright" userId="a87a15d8-e9af-43f4-8752-ff9c2f8df3df" providerId="ADAL" clId="{A54C0C66-984C-46E7-9056-06FEF7894B06}" dt="2022-11-28T13:45:06.259" v="170" actId="2696"/>
          <pc:sldLayoutMkLst>
            <pc:docMk/>
            <pc:sldMasterMk cId="4157625078" sldId="2147483840"/>
            <pc:sldLayoutMk cId="2841627704" sldId="2147483889"/>
          </pc:sldLayoutMkLst>
        </pc:sldLayoutChg>
        <pc:sldLayoutChg chg="del">
          <pc:chgData name="David Wright" userId="a87a15d8-e9af-43f4-8752-ff9c2f8df3df" providerId="ADAL" clId="{A54C0C66-984C-46E7-9056-06FEF7894B06}" dt="2022-11-28T13:45:06.362" v="171" actId="2696"/>
          <pc:sldLayoutMkLst>
            <pc:docMk/>
            <pc:sldMasterMk cId="4157625078" sldId="2147483840"/>
            <pc:sldLayoutMk cId="3217127528" sldId="2147483890"/>
          </pc:sldLayoutMkLst>
        </pc:sldLayoutChg>
        <pc:sldLayoutChg chg="del">
          <pc:chgData name="David Wright" userId="a87a15d8-e9af-43f4-8752-ff9c2f8df3df" providerId="ADAL" clId="{A54C0C66-984C-46E7-9056-06FEF7894B06}" dt="2022-11-28T13:45:06.525" v="172" actId="2696"/>
          <pc:sldLayoutMkLst>
            <pc:docMk/>
            <pc:sldMasterMk cId="4157625078" sldId="2147483840"/>
            <pc:sldLayoutMk cId="1367202534" sldId="2147483891"/>
          </pc:sldLayoutMkLst>
        </pc:sldLayoutChg>
        <pc:sldLayoutChg chg="del">
          <pc:chgData name="David Wright" userId="a87a15d8-e9af-43f4-8752-ff9c2f8df3df" providerId="ADAL" clId="{A54C0C66-984C-46E7-9056-06FEF7894B06}" dt="2022-11-28T13:45:06.679" v="173" actId="2696"/>
          <pc:sldLayoutMkLst>
            <pc:docMk/>
            <pc:sldMasterMk cId="4157625078" sldId="2147483840"/>
            <pc:sldLayoutMk cId="4151246143" sldId="2147483892"/>
          </pc:sldLayoutMkLst>
        </pc:sldLayoutChg>
        <pc:sldLayoutChg chg="del">
          <pc:chgData name="David Wright" userId="a87a15d8-e9af-43f4-8752-ff9c2f8df3df" providerId="ADAL" clId="{A54C0C66-984C-46E7-9056-06FEF7894B06}" dt="2022-11-28T13:45:06.854" v="174" actId="2696"/>
          <pc:sldLayoutMkLst>
            <pc:docMk/>
            <pc:sldMasterMk cId="4157625078" sldId="2147483840"/>
            <pc:sldLayoutMk cId="2356701601" sldId="2147483893"/>
          </pc:sldLayoutMkLst>
        </pc:sldLayoutChg>
        <pc:sldLayoutChg chg="del">
          <pc:chgData name="David Wright" userId="a87a15d8-e9af-43f4-8752-ff9c2f8df3df" providerId="ADAL" clId="{A54C0C66-984C-46E7-9056-06FEF7894B06}" dt="2022-11-28T13:45:07.032" v="175" actId="2696"/>
          <pc:sldLayoutMkLst>
            <pc:docMk/>
            <pc:sldMasterMk cId="4157625078" sldId="2147483840"/>
            <pc:sldLayoutMk cId="2419062002" sldId="2147483894"/>
          </pc:sldLayoutMkLst>
        </pc:sldLayoutChg>
        <pc:sldLayoutChg chg="del">
          <pc:chgData name="David Wright" userId="a87a15d8-e9af-43f4-8752-ff9c2f8df3df" providerId="ADAL" clId="{A54C0C66-984C-46E7-9056-06FEF7894B06}" dt="2022-11-28T13:45:07.197" v="176" actId="2696"/>
          <pc:sldLayoutMkLst>
            <pc:docMk/>
            <pc:sldMasterMk cId="4157625078" sldId="2147483840"/>
            <pc:sldLayoutMk cId="2992091810" sldId="2147483895"/>
          </pc:sldLayoutMkLst>
        </pc:sldLayoutChg>
        <pc:sldLayoutChg chg="del">
          <pc:chgData name="David Wright" userId="a87a15d8-e9af-43f4-8752-ff9c2f8df3df" providerId="ADAL" clId="{A54C0C66-984C-46E7-9056-06FEF7894B06}" dt="2022-11-28T13:45:07.362" v="177" actId="2696"/>
          <pc:sldLayoutMkLst>
            <pc:docMk/>
            <pc:sldMasterMk cId="4157625078" sldId="2147483840"/>
            <pc:sldLayoutMk cId="893011698" sldId="2147483896"/>
          </pc:sldLayoutMkLst>
        </pc:sldLayoutChg>
        <pc:sldLayoutChg chg="del">
          <pc:chgData name="David Wright" userId="a87a15d8-e9af-43f4-8752-ff9c2f8df3df" providerId="ADAL" clId="{A54C0C66-984C-46E7-9056-06FEF7894B06}" dt="2022-11-28T13:45:07.535" v="178" actId="2696"/>
          <pc:sldLayoutMkLst>
            <pc:docMk/>
            <pc:sldMasterMk cId="4157625078" sldId="2147483840"/>
            <pc:sldLayoutMk cId="449299310" sldId="2147483897"/>
          </pc:sldLayoutMkLst>
        </pc:sldLayoutChg>
        <pc:sldLayoutChg chg="del">
          <pc:chgData name="David Wright" userId="a87a15d8-e9af-43f4-8752-ff9c2f8df3df" providerId="ADAL" clId="{A54C0C66-984C-46E7-9056-06FEF7894B06}" dt="2022-11-28T13:45:07.707" v="179" actId="2696"/>
          <pc:sldLayoutMkLst>
            <pc:docMk/>
            <pc:sldMasterMk cId="4157625078" sldId="2147483840"/>
            <pc:sldLayoutMk cId="1278300286" sldId="2147483898"/>
          </pc:sldLayoutMkLst>
        </pc:sldLayoutChg>
        <pc:sldLayoutChg chg="del">
          <pc:chgData name="David Wright" userId="a87a15d8-e9af-43f4-8752-ff9c2f8df3df" providerId="ADAL" clId="{A54C0C66-984C-46E7-9056-06FEF7894B06}" dt="2022-11-28T13:45:07.868" v="180" actId="2696"/>
          <pc:sldLayoutMkLst>
            <pc:docMk/>
            <pc:sldMasterMk cId="4157625078" sldId="2147483840"/>
            <pc:sldLayoutMk cId="39047042" sldId="2147483899"/>
          </pc:sldLayoutMkLst>
        </pc:sldLayoutChg>
        <pc:sldLayoutChg chg="del">
          <pc:chgData name="David Wright" userId="a87a15d8-e9af-43f4-8752-ff9c2f8df3df" providerId="ADAL" clId="{A54C0C66-984C-46E7-9056-06FEF7894B06}" dt="2022-11-28T13:45:08.042" v="181" actId="2696"/>
          <pc:sldLayoutMkLst>
            <pc:docMk/>
            <pc:sldMasterMk cId="4157625078" sldId="2147483840"/>
            <pc:sldLayoutMk cId="1836935360" sldId="2147483900"/>
          </pc:sldLayoutMkLst>
        </pc:sldLayoutChg>
        <pc:sldLayoutChg chg="del">
          <pc:chgData name="David Wright" userId="a87a15d8-e9af-43f4-8752-ff9c2f8df3df" providerId="ADAL" clId="{A54C0C66-984C-46E7-9056-06FEF7894B06}" dt="2022-11-28T13:45:08.506" v="182" actId="2696"/>
          <pc:sldLayoutMkLst>
            <pc:docMk/>
            <pc:sldMasterMk cId="4157625078" sldId="2147483840"/>
            <pc:sldLayoutMk cId="3531042316" sldId="2147483901"/>
          </pc:sldLayoutMkLst>
        </pc:sldLayoutChg>
        <pc:sldLayoutChg chg="del">
          <pc:chgData name="David Wright" userId="a87a15d8-e9af-43f4-8752-ff9c2f8df3df" providerId="ADAL" clId="{A54C0C66-984C-46E7-9056-06FEF7894B06}" dt="2022-11-28T13:45:08.687" v="183" actId="2696"/>
          <pc:sldLayoutMkLst>
            <pc:docMk/>
            <pc:sldMasterMk cId="4157625078" sldId="2147483840"/>
            <pc:sldLayoutMk cId="1801479964" sldId="2147483902"/>
          </pc:sldLayoutMkLst>
        </pc:sldLayoutChg>
        <pc:sldLayoutChg chg="del">
          <pc:chgData name="David Wright" userId="a87a15d8-e9af-43f4-8752-ff9c2f8df3df" providerId="ADAL" clId="{A54C0C66-984C-46E7-9056-06FEF7894B06}" dt="2022-11-28T13:45:08.853" v="184" actId="2696"/>
          <pc:sldLayoutMkLst>
            <pc:docMk/>
            <pc:sldMasterMk cId="4157625078" sldId="2147483840"/>
            <pc:sldLayoutMk cId="2902948380" sldId="2147483903"/>
          </pc:sldLayoutMkLst>
        </pc:sldLayoutChg>
        <pc:sldLayoutChg chg="del">
          <pc:chgData name="David Wright" userId="a87a15d8-e9af-43f4-8752-ff9c2f8df3df" providerId="ADAL" clId="{A54C0C66-984C-46E7-9056-06FEF7894B06}" dt="2022-11-28T13:45:08.886" v="185" actId="2696"/>
          <pc:sldLayoutMkLst>
            <pc:docMk/>
            <pc:sldMasterMk cId="4157625078" sldId="2147483840"/>
            <pc:sldLayoutMk cId="1178060534" sldId="2147483904"/>
          </pc:sldLayoutMkLst>
        </pc:sldLayoutChg>
        <pc:sldLayoutChg chg="del">
          <pc:chgData name="David Wright" userId="a87a15d8-e9af-43f4-8752-ff9c2f8df3df" providerId="ADAL" clId="{A54C0C66-984C-46E7-9056-06FEF7894B06}" dt="2022-11-28T13:45:09.299" v="186" actId="2696"/>
          <pc:sldLayoutMkLst>
            <pc:docMk/>
            <pc:sldMasterMk cId="4157625078" sldId="2147483840"/>
            <pc:sldLayoutMk cId="1581820391" sldId="2147483905"/>
          </pc:sldLayoutMkLst>
        </pc:sldLayoutChg>
        <pc:sldLayoutChg chg="del">
          <pc:chgData name="David Wright" userId="a87a15d8-e9af-43f4-8752-ff9c2f8df3df" providerId="ADAL" clId="{A54C0C66-984C-46E7-9056-06FEF7894B06}" dt="2022-11-28T13:45:09.481" v="187" actId="2696"/>
          <pc:sldLayoutMkLst>
            <pc:docMk/>
            <pc:sldMasterMk cId="4157625078" sldId="2147483840"/>
            <pc:sldLayoutMk cId="2835756143" sldId="2147483906"/>
          </pc:sldLayoutMkLst>
        </pc:sldLayoutChg>
        <pc:sldLayoutChg chg="del">
          <pc:chgData name="David Wright" userId="a87a15d8-e9af-43f4-8752-ff9c2f8df3df" providerId="ADAL" clId="{A54C0C66-984C-46E7-9056-06FEF7894B06}" dt="2022-11-28T13:45:09.658" v="188" actId="2696"/>
          <pc:sldLayoutMkLst>
            <pc:docMk/>
            <pc:sldMasterMk cId="4157625078" sldId="2147483840"/>
            <pc:sldLayoutMk cId="2977023606" sldId="2147483907"/>
          </pc:sldLayoutMkLst>
        </pc:sldLayoutChg>
        <pc:sldLayoutChg chg="del">
          <pc:chgData name="David Wright" userId="a87a15d8-e9af-43f4-8752-ff9c2f8df3df" providerId="ADAL" clId="{A54C0C66-984C-46E7-9056-06FEF7894B06}" dt="2022-11-28T13:45:09.863" v="189" actId="2696"/>
          <pc:sldLayoutMkLst>
            <pc:docMk/>
            <pc:sldMasterMk cId="4157625078" sldId="2147483840"/>
            <pc:sldLayoutMk cId="3503472308" sldId="2147483908"/>
          </pc:sldLayoutMkLst>
        </pc:sldLayoutChg>
        <pc:sldLayoutChg chg="del">
          <pc:chgData name="David Wright" userId="a87a15d8-e9af-43f4-8752-ff9c2f8df3df" providerId="ADAL" clId="{A54C0C66-984C-46E7-9056-06FEF7894B06}" dt="2022-11-28T13:45:10.037" v="190" actId="2696"/>
          <pc:sldLayoutMkLst>
            <pc:docMk/>
            <pc:sldMasterMk cId="4157625078" sldId="2147483840"/>
            <pc:sldLayoutMk cId="826224300" sldId="2147483909"/>
          </pc:sldLayoutMkLst>
        </pc:sldLayoutChg>
        <pc:sldLayoutChg chg="del">
          <pc:chgData name="David Wright" userId="a87a15d8-e9af-43f4-8752-ff9c2f8df3df" providerId="ADAL" clId="{A54C0C66-984C-46E7-9056-06FEF7894B06}" dt="2022-11-28T13:45:11.959" v="191" actId="2696"/>
          <pc:sldLayoutMkLst>
            <pc:docMk/>
            <pc:sldMasterMk cId="4157625078" sldId="2147483840"/>
            <pc:sldLayoutMk cId="4261406564" sldId="2147483911"/>
          </pc:sldLayoutMkLst>
        </pc:sldLayoutChg>
      </pc:sldMasterChg>
      <pc:sldMasterChg chg="delSldLayout">
        <pc:chgData name="David Wright" userId="a87a15d8-e9af-43f4-8752-ff9c2f8df3df" providerId="ADAL" clId="{A54C0C66-984C-46E7-9056-06FEF7894B06}" dt="2022-11-28T13:45:38.648" v="259" actId="2696"/>
        <pc:sldMasterMkLst>
          <pc:docMk/>
          <pc:sldMasterMk cId="3142946671" sldId="2147483913"/>
        </pc:sldMasterMkLst>
        <pc:sldLayoutChg chg="del">
          <pc:chgData name="David Wright" userId="a87a15d8-e9af-43f4-8752-ff9c2f8df3df" providerId="ADAL" clId="{A54C0C66-984C-46E7-9056-06FEF7894B06}" dt="2022-11-28T13:45:14.979" v="192" actId="2696"/>
          <pc:sldLayoutMkLst>
            <pc:docMk/>
            <pc:sldMasterMk cId="3142946671" sldId="2147483913"/>
            <pc:sldLayoutMk cId="2826056486" sldId="2147483914"/>
          </pc:sldLayoutMkLst>
        </pc:sldLayoutChg>
        <pc:sldLayoutChg chg="del">
          <pc:chgData name="David Wright" userId="a87a15d8-e9af-43f4-8752-ff9c2f8df3df" providerId="ADAL" clId="{A54C0C66-984C-46E7-9056-06FEF7894B06}" dt="2022-11-28T13:45:15.389" v="193" actId="2696"/>
          <pc:sldLayoutMkLst>
            <pc:docMk/>
            <pc:sldMasterMk cId="3142946671" sldId="2147483913"/>
            <pc:sldLayoutMk cId="1563274164" sldId="2147483915"/>
          </pc:sldLayoutMkLst>
        </pc:sldLayoutChg>
        <pc:sldLayoutChg chg="del">
          <pc:chgData name="David Wright" userId="a87a15d8-e9af-43f4-8752-ff9c2f8df3df" providerId="ADAL" clId="{A54C0C66-984C-46E7-9056-06FEF7894B06}" dt="2022-11-28T13:45:15.638" v="194" actId="2696"/>
          <pc:sldLayoutMkLst>
            <pc:docMk/>
            <pc:sldMasterMk cId="3142946671" sldId="2147483913"/>
            <pc:sldLayoutMk cId="2759217064" sldId="2147483916"/>
          </pc:sldLayoutMkLst>
        </pc:sldLayoutChg>
        <pc:sldLayoutChg chg="del">
          <pc:chgData name="David Wright" userId="a87a15d8-e9af-43f4-8752-ff9c2f8df3df" providerId="ADAL" clId="{A54C0C66-984C-46E7-9056-06FEF7894B06}" dt="2022-11-28T13:45:15.787" v="195" actId="2696"/>
          <pc:sldLayoutMkLst>
            <pc:docMk/>
            <pc:sldMasterMk cId="3142946671" sldId="2147483913"/>
            <pc:sldLayoutMk cId="2205046037" sldId="2147483917"/>
          </pc:sldLayoutMkLst>
        </pc:sldLayoutChg>
        <pc:sldLayoutChg chg="del">
          <pc:chgData name="David Wright" userId="a87a15d8-e9af-43f4-8752-ff9c2f8df3df" providerId="ADAL" clId="{A54C0C66-984C-46E7-9056-06FEF7894B06}" dt="2022-11-28T13:45:15.922" v="196" actId="2696"/>
          <pc:sldLayoutMkLst>
            <pc:docMk/>
            <pc:sldMasterMk cId="3142946671" sldId="2147483913"/>
            <pc:sldLayoutMk cId="4119194865" sldId="2147483918"/>
          </pc:sldLayoutMkLst>
        </pc:sldLayoutChg>
        <pc:sldLayoutChg chg="del">
          <pc:chgData name="David Wright" userId="a87a15d8-e9af-43f4-8752-ff9c2f8df3df" providerId="ADAL" clId="{A54C0C66-984C-46E7-9056-06FEF7894B06}" dt="2022-11-28T13:45:16.100" v="197" actId="2696"/>
          <pc:sldLayoutMkLst>
            <pc:docMk/>
            <pc:sldMasterMk cId="3142946671" sldId="2147483913"/>
            <pc:sldLayoutMk cId="89914645" sldId="2147483919"/>
          </pc:sldLayoutMkLst>
        </pc:sldLayoutChg>
        <pc:sldLayoutChg chg="del">
          <pc:chgData name="David Wright" userId="a87a15d8-e9af-43f4-8752-ff9c2f8df3df" providerId="ADAL" clId="{A54C0C66-984C-46E7-9056-06FEF7894B06}" dt="2022-11-28T13:45:16.261" v="198" actId="2696"/>
          <pc:sldLayoutMkLst>
            <pc:docMk/>
            <pc:sldMasterMk cId="3142946671" sldId="2147483913"/>
            <pc:sldLayoutMk cId="2215611965" sldId="2147483920"/>
          </pc:sldLayoutMkLst>
        </pc:sldLayoutChg>
        <pc:sldLayoutChg chg="del">
          <pc:chgData name="David Wright" userId="a87a15d8-e9af-43f4-8752-ff9c2f8df3df" providerId="ADAL" clId="{A54C0C66-984C-46E7-9056-06FEF7894B06}" dt="2022-11-28T13:45:19" v="199" actId="2696"/>
          <pc:sldLayoutMkLst>
            <pc:docMk/>
            <pc:sldMasterMk cId="3142946671" sldId="2147483913"/>
            <pc:sldLayoutMk cId="1851901834" sldId="2147483922"/>
          </pc:sldLayoutMkLst>
        </pc:sldLayoutChg>
        <pc:sldLayoutChg chg="del">
          <pc:chgData name="David Wright" userId="a87a15d8-e9af-43f4-8752-ff9c2f8df3df" providerId="ADAL" clId="{A54C0C66-984C-46E7-9056-06FEF7894B06}" dt="2022-11-28T13:45:19.169" v="200" actId="2696"/>
          <pc:sldLayoutMkLst>
            <pc:docMk/>
            <pc:sldMasterMk cId="3142946671" sldId="2147483913"/>
            <pc:sldLayoutMk cId="792188464" sldId="2147483923"/>
          </pc:sldLayoutMkLst>
        </pc:sldLayoutChg>
        <pc:sldLayoutChg chg="del">
          <pc:chgData name="David Wright" userId="a87a15d8-e9af-43f4-8752-ff9c2f8df3df" providerId="ADAL" clId="{A54C0C66-984C-46E7-9056-06FEF7894B06}" dt="2022-11-28T13:45:19.416" v="201" actId="2696"/>
          <pc:sldLayoutMkLst>
            <pc:docMk/>
            <pc:sldMasterMk cId="3142946671" sldId="2147483913"/>
            <pc:sldLayoutMk cId="1028757776" sldId="2147483924"/>
          </pc:sldLayoutMkLst>
        </pc:sldLayoutChg>
        <pc:sldLayoutChg chg="del">
          <pc:chgData name="David Wright" userId="a87a15d8-e9af-43f4-8752-ff9c2f8df3df" providerId="ADAL" clId="{A54C0C66-984C-46E7-9056-06FEF7894B06}" dt="2022-11-28T13:45:19.551" v="202" actId="2696"/>
          <pc:sldLayoutMkLst>
            <pc:docMk/>
            <pc:sldMasterMk cId="3142946671" sldId="2147483913"/>
            <pc:sldLayoutMk cId="2160569120" sldId="2147483925"/>
          </pc:sldLayoutMkLst>
        </pc:sldLayoutChg>
        <pc:sldLayoutChg chg="del">
          <pc:chgData name="David Wright" userId="a87a15d8-e9af-43f4-8752-ff9c2f8df3df" providerId="ADAL" clId="{A54C0C66-984C-46E7-9056-06FEF7894B06}" dt="2022-11-28T13:45:19.839" v="203" actId="2696"/>
          <pc:sldLayoutMkLst>
            <pc:docMk/>
            <pc:sldMasterMk cId="3142946671" sldId="2147483913"/>
            <pc:sldLayoutMk cId="32437905" sldId="2147483926"/>
          </pc:sldLayoutMkLst>
        </pc:sldLayoutChg>
        <pc:sldLayoutChg chg="del">
          <pc:chgData name="David Wright" userId="a87a15d8-e9af-43f4-8752-ff9c2f8df3df" providerId="ADAL" clId="{A54C0C66-984C-46E7-9056-06FEF7894B06}" dt="2022-11-28T13:45:19.896" v="204" actId="2696"/>
          <pc:sldLayoutMkLst>
            <pc:docMk/>
            <pc:sldMasterMk cId="3142946671" sldId="2147483913"/>
            <pc:sldLayoutMk cId="3176126007" sldId="2147483927"/>
          </pc:sldLayoutMkLst>
        </pc:sldLayoutChg>
        <pc:sldLayoutChg chg="del">
          <pc:chgData name="David Wright" userId="a87a15d8-e9af-43f4-8752-ff9c2f8df3df" providerId="ADAL" clId="{A54C0C66-984C-46E7-9056-06FEF7894B06}" dt="2022-11-28T13:45:20.080" v="205" actId="2696"/>
          <pc:sldLayoutMkLst>
            <pc:docMk/>
            <pc:sldMasterMk cId="3142946671" sldId="2147483913"/>
            <pc:sldLayoutMk cId="2557824925" sldId="2147483928"/>
          </pc:sldLayoutMkLst>
        </pc:sldLayoutChg>
        <pc:sldLayoutChg chg="del">
          <pc:chgData name="David Wright" userId="a87a15d8-e9af-43f4-8752-ff9c2f8df3df" providerId="ADAL" clId="{A54C0C66-984C-46E7-9056-06FEF7894B06}" dt="2022-11-28T13:45:20.336" v="206" actId="2696"/>
          <pc:sldLayoutMkLst>
            <pc:docMk/>
            <pc:sldMasterMk cId="3142946671" sldId="2147483913"/>
            <pc:sldLayoutMk cId="53888550" sldId="2147483929"/>
          </pc:sldLayoutMkLst>
        </pc:sldLayoutChg>
        <pc:sldLayoutChg chg="del">
          <pc:chgData name="David Wright" userId="a87a15d8-e9af-43f4-8752-ff9c2f8df3df" providerId="ADAL" clId="{A54C0C66-984C-46E7-9056-06FEF7894B06}" dt="2022-11-28T13:45:20.432" v="207" actId="2696"/>
          <pc:sldLayoutMkLst>
            <pc:docMk/>
            <pc:sldMasterMk cId="3142946671" sldId="2147483913"/>
            <pc:sldLayoutMk cId="4275214025" sldId="2147483930"/>
          </pc:sldLayoutMkLst>
        </pc:sldLayoutChg>
        <pc:sldLayoutChg chg="del">
          <pc:chgData name="David Wright" userId="a87a15d8-e9af-43f4-8752-ff9c2f8df3df" providerId="ADAL" clId="{A54C0C66-984C-46E7-9056-06FEF7894B06}" dt="2022-11-28T13:45:20.573" v="208" actId="2696"/>
          <pc:sldLayoutMkLst>
            <pc:docMk/>
            <pc:sldMasterMk cId="3142946671" sldId="2147483913"/>
            <pc:sldLayoutMk cId="1395620680" sldId="2147483931"/>
          </pc:sldLayoutMkLst>
        </pc:sldLayoutChg>
        <pc:sldLayoutChg chg="del">
          <pc:chgData name="David Wright" userId="a87a15d8-e9af-43f4-8752-ff9c2f8df3df" providerId="ADAL" clId="{A54C0C66-984C-46E7-9056-06FEF7894B06}" dt="2022-11-28T13:45:20.824" v="209" actId="2696"/>
          <pc:sldLayoutMkLst>
            <pc:docMk/>
            <pc:sldMasterMk cId="3142946671" sldId="2147483913"/>
            <pc:sldLayoutMk cId="2823775727" sldId="2147483932"/>
          </pc:sldLayoutMkLst>
        </pc:sldLayoutChg>
        <pc:sldLayoutChg chg="del">
          <pc:chgData name="David Wright" userId="a87a15d8-e9af-43f4-8752-ff9c2f8df3df" providerId="ADAL" clId="{A54C0C66-984C-46E7-9056-06FEF7894B06}" dt="2022-11-28T13:45:20.918" v="210" actId="2696"/>
          <pc:sldLayoutMkLst>
            <pc:docMk/>
            <pc:sldMasterMk cId="3142946671" sldId="2147483913"/>
            <pc:sldLayoutMk cId="634180853" sldId="2147483933"/>
          </pc:sldLayoutMkLst>
        </pc:sldLayoutChg>
        <pc:sldLayoutChg chg="del">
          <pc:chgData name="David Wright" userId="a87a15d8-e9af-43f4-8752-ff9c2f8df3df" providerId="ADAL" clId="{A54C0C66-984C-46E7-9056-06FEF7894B06}" dt="2022-11-28T13:45:25.060" v="211" actId="2696"/>
          <pc:sldLayoutMkLst>
            <pc:docMk/>
            <pc:sldMasterMk cId="3142946671" sldId="2147483913"/>
            <pc:sldLayoutMk cId="638731632" sldId="2147483935"/>
          </pc:sldLayoutMkLst>
        </pc:sldLayoutChg>
        <pc:sldLayoutChg chg="del">
          <pc:chgData name="David Wright" userId="a87a15d8-e9af-43f4-8752-ff9c2f8df3df" providerId="ADAL" clId="{A54C0C66-984C-46E7-9056-06FEF7894B06}" dt="2022-11-28T13:45:26.855" v="212" actId="2696"/>
          <pc:sldLayoutMkLst>
            <pc:docMk/>
            <pc:sldMasterMk cId="3142946671" sldId="2147483913"/>
            <pc:sldLayoutMk cId="1116434303" sldId="2147483936"/>
          </pc:sldLayoutMkLst>
        </pc:sldLayoutChg>
        <pc:sldLayoutChg chg="del">
          <pc:chgData name="David Wright" userId="a87a15d8-e9af-43f4-8752-ff9c2f8df3df" providerId="ADAL" clId="{A54C0C66-984C-46E7-9056-06FEF7894B06}" dt="2022-11-28T13:45:27.402" v="213" actId="2696"/>
          <pc:sldLayoutMkLst>
            <pc:docMk/>
            <pc:sldMasterMk cId="3142946671" sldId="2147483913"/>
            <pc:sldLayoutMk cId="3214973724" sldId="2147483937"/>
          </pc:sldLayoutMkLst>
        </pc:sldLayoutChg>
        <pc:sldLayoutChg chg="del">
          <pc:chgData name="David Wright" userId="a87a15d8-e9af-43f4-8752-ff9c2f8df3df" providerId="ADAL" clId="{A54C0C66-984C-46E7-9056-06FEF7894B06}" dt="2022-11-28T13:45:27.884" v="214" actId="2696"/>
          <pc:sldLayoutMkLst>
            <pc:docMk/>
            <pc:sldMasterMk cId="3142946671" sldId="2147483913"/>
            <pc:sldLayoutMk cId="3139001507" sldId="2147483938"/>
          </pc:sldLayoutMkLst>
        </pc:sldLayoutChg>
        <pc:sldLayoutChg chg="del">
          <pc:chgData name="David Wright" userId="a87a15d8-e9af-43f4-8752-ff9c2f8df3df" providerId="ADAL" clId="{A54C0C66-984C-46E7-9056-06FEF7894B06}" dt="2022-11-28T13:45:28.068" v="215" actId="2696"/>
          <pc:sldLayoutMkLst>
            <pc:docMk/>
            <pc:sldMasterMk cId="3142946671" sldId="2147483913"/>
            <pc:sldLayoutMk cId="2526977872" sldId="2147483939"/>
          </pc:sldLayoutMkLst>
        </pc:sldLayoutChg>
        <pc:sldLayoutChg chg="del">
          <pc:chgData name="David Wright" userId="a87a15d8-e9af-43f4-8752-ff9c2f8df3df" providerId="ADAL" clId="{A54C0C66-984C-46E7-9056-06FEF7894B06}" dt="2022-11-28T13:45:28.244" v="216" actId="2696"/>
          <pc:sldLayoutMkLst>
            <pc:docMk/>
            <pc:sldMasterMk cId="3142946671" sldId="2147483913"/>
            <pc:sldLayoutMk cId="377104336" sldId="2147483940"/>
          </pc:sldLayoutMkLst>
        </pc:sldLayoutChg>
        <pc:sldLayoutChg chg="del">
          <pc:chgData name="David Wright" userId="a87a15d8-e9af-43f4-8752-ff9c2f8df3df" providerId="ADAL" clId="{A54C0C66-984C-46E7-9056-06FEF7894B06}" dt="2022-11-28T13:45:28.457" v="217" actId="2696"/>
          <pc:sldLayoutMkLst>
            <pc:docMk/>
            <pc:sldMasterMk cId="3142946671" sldId="2147483913"/>
            <pc:sldLayoutMk cId="3112864875" sldId="2147483941"/>
          </pc:sldLayoutMkLst>
        </pc:sldLayoutChg>
        <pc:sldLayoutChg chg="del">
          <pc:chgData name="David Wright" userId="a87a15d8-e9af-43f4-8752-ff9c2f8df3df" providerId="ADAL" clId="{A54C0C66-984C-46E7-9056-06FEF7894B06}" dt="2022-11-28T13:45:28.604" v="218" actId="2696"/>
          <pc:sldLayoutMkLst>
            <pc:docMk/>
            <pc:sldMasterMk cId="3142946671" sldId="2147483913"/>
            <pc:sldLayoutMk cId="1256953527" sldId="2147483942"/>
          </pc:sldLayoutMkLst>
        </pc:sldLayoutChg>
        <pc:sldLayoutChg chg="del">
          <pc:chgData name="David Wright" userId="a87a15d8-e9af-43f4-8752-ff9c2f8df3df" providerId="ADAL" clId="{A54C0C66-984C-46E7-9056-06FEF7894B06}" dt="2022-11-28T13:45:28.827" v="219" actId="2696"/>
          <pc:sldLayoutMkLst>
            <pc:docMk/>
            <pc:sldMasterMk cId="3142946671" sldId="2147483913"/>
            <pc:sldLayoutMk cId="878367829" sldId="2147483943"/>
          </pc:sldLayoutMkLst>
        </pc:sldLayoutChg>
        <pc:sldLayoutChg chg="del">
          <pc:chgData name="David Wright" userId="a87a15d8-e9af-43f4-8752-ff9c2f8df3df" providerId="ADAL" clId="{A54C0C66-984C-46E7-9056-06FEF7894B06}" dt="2022-11-28T13:45:28.964" v="220" actId="2696"/>
          <pc:sldLayoutMkLst>
            <pc:docMk/>
            <pc:sldMasterMk cId="3142946671" sldId="2147483913"/>
            <pc:sldLayoutMk cId="2036321969" sldId="2147483944"/>
          </pc:sldLayoutMkLst>
        </pc:sldLayoutChg>
        <pc:sldLayoutChg chg="del">
          <pc:chgData name="David Wright" userId="a87a15d8-e9af-43f4-8752-ff9c2f8df3df" providerId="ADAL" clId="{A54C0C66-984C-46E7-9056-06FEF7894B06}" dt="2022-11-28T13:45:29.194" v="221" actId="2696"/>
          <pc:sldLayoutMkLst>
            <pc:docMk/>
            <pc:sldMasterMk cId="3142946671" sldId="2147483913"/>
            <pc:sldLayoutMk cId="51691719" sldId="2147483945"/>
          </pc:sldLayoutMkLst>
        </pc:sldLayoutChg>
        <pc:sldLayoutChg chg="del">
          <pc:chgData name="David Wright" userId="a87a15d8-e9af-43f4-8752-ff9c2f8df3df" providerId="ADAL" clId="{A54C0C66-984C-46E7-9056-06FEF7894B06}" dt="2022-11-28T13:45:29.316" v="222" actId="2696"/>
          <pc:sldLayoutMkLst>
            <pc:docMk/>
            <pc:sldMasterMk cId="3142946671" sldId="2147483913"/>
            <pc:sldLayoutMk cId="1062702634" sldId="2147483946"/>
          </pc:sldLayoutMkLst>
        </pc:sldLayoutChg>
        <pc:sldLayoutChg chg="del">
          <pc:chgData name="David Wright" userId="a87a15d8-e9af-43f4-8752-ff9c2f8df3df" providerId="ADAL" clId="{A54C0C66-984C-46E7-9056-06FEF7894B06}" dt="2022-11-28T13:45:29.481" v="223" actId="2696"/>
          <pc:sldLayoutMkLst>
            <pc:docMk/>
            <pc:sldMasterMk cId="3142946671" sldId="2147483913"/>
            <pc:sldLayoutMk cId="743421462" sldId="2147483947"/>
          </pc:sldLayoutMkLst>
        </pc:sldLayoutChg>
        <pc:sldLayoutChg chg="del">
          <pc:chgData name="David Wright" userId="a87a15d8-e9af-43f4-8752-ff9c2f8df3df" providerId="ADAL" clId="{A54C0C66-984C-46E7-9056-06FEF7894B06}" dt="2022-11-28T13:45:29.700" v="224" actId="2696"/>
          <pc:sldLayoutMkLst>
            <pc:docMk/>
            <pc:sldMasterMk cId="3142946671" sldId="2147483913"/>
            <pc:sldLayoutMk cId="1876119091" sldId="2147483948"/>
          </pc:sldLayoutMkLst>
        </pc:sldLayoutChg>
        <pc:sldLayoutChg chg="del">
          <pc:chgData name="David Wright" userId="a87a15d8-e9af-43f4-8752-ff9c2f8df3df" providerId="ADAL" clId="{A54C0C66-984C-46E7-9056-06FEF7894B06}" dt="2022-11-28T13:45:29.822" v="225" actId="2696"/>
          <pc:sldLayoutMkLst>
            <pc:docMk/>
            <pc:sldMasterMk cId="3142946671" sldId="2147483913"/>
            <pc:sldLayoutMk cId="3099523739" sldId="2147483949"/>
          </pc:sldLayoutMkLst>
        </pc:sldLayoutChg>
        <pc:sldLayoutChg chg="del">
          <pc:chgData name="David Wright" userId="a87a15d8-e9af-43f4-8752-ff9c2f8df3df" providerId="ADAL" clId="{A54C0C66-984C-46E7-9056-06FEF7894B06}" dt="2022-11-28T13:45:32.206" v="226" actId="2696"/>
          <pc:sldLayoutMkLst>
            <pc:docMk/>
            <pc:sldMasterMk cId="3142946671" sldId="2147483913"/>
            <pc:sldLayoutMk cId="2035857683" sldId="2147483951"/>
          </pc:sldLayoutMkLst>
        </pc:sldLayoutChg>
        <pc:sldLayoutChg chg="del">
          <pc:chgData name="David Wright" userId="a87a15d8-e9af-43f4-8752-ff9c2f8df3df" providerId="ADAL" clId="{A54C0C66-984C-46E7-9056-06FEF7894B06}" dt="2022-11-28T13:45:32.760" v="227" actId="2696"/>
          <pc:sldLayoutMkLst>
            <pc:docMk/>
            <pc:sldMasterMk cId="3142946671" sldId="2147483913"/>
            <pc:sldLayoutMk cId="823560596" sldId="2147483952"/>
          </pc:sldLayoutMkLst>
        </pc:sldLayoutChg>
        <pc:sldLayoutChg chg="del">
          <pc:chgData name="David Wright" userId="a87a15d8-e9af-43f4-8752-ff9c2f8df3df" providerId="ADAL" clId="{A54C0C66-984C-46E7-9056-06FEF7894B06}" dt="2022-11-28T13:45:33.213" v="228" actId="2696"/>
          <pc:sldLayoutMkLst>
            <pc:docMk/>
            <pc:sldMasterMk cId="3142946671" sldId="2147483913"/>
            <pc:sldLayoutMk cId="4206072591" sldId="2147483953"/>
          </pc:sldLayoutMkLst>
        </pc:sldLayoutChg>
        <pc:sldLayoutChg chg="del">
          <pc:chgData name="David Wright" userId="a87a15d8-e9af-43f4-8752-ff9c2f8df3df" providerId="ADAL" clId="{A54C0C66-984C-46E7-9056-06FEF7894B06}" dt="2022-11-28T13:45:33.425" v="229" actId="2696"/>
          <pc:sldLayoutMkLst>
            <pc:docMk/>
            <pc:sldMasterMk cId="3142946671" sldId="2147483913"/>
            <pc:sldLayoutMk cId="113440178" sldId="2147483954"/>
          </pc:sldLayoutMkLst>
        </pc:sldLayoutChg>
        <pc:sldLayoutChg chg="del">
          <pc:chgData name="David Wright" userId="a87a15d8-e9af-43f4-8752-ff9c2f8df3df" providerId="ADAL" clId="{A54C0C66-984C-46E7-9056-06FEF7894B06}" dt="2022-11-28T13:45:33.596" v="230" actId="2696"/>
          <pc:sldLayoutMkLst>
            <pc:docMk/>
            <pc:sldMasterMk cId="3142946671" sldId="2147483913"/>
            <pc:sldLayoutMk cId="2496215879" sldId="2147483955"/>
          </pc:sldLayoutMkLst>
        </pc:sldLayoutChg>
        <pc:sldLayoutChg chg="del">
          <pc:chgData name="David Wright" userId="a87a15d8-e9af-43f4-8752-ff9c2f8df3df" providerId="ADAL" clId="{A54C0C66-984C-46E7-9056-06FEF7894B06}" dt="2022-11-28T13:45:33.864" v="231" actId="2696"/>
          <pc:sldLayoutMkLst>
            <pc:docMk/>
            <pc:sldMasterMk cId="3142946671" sldId="2147483913"/>
            <pc:sldLayoutMk cId="3557357225" sldId="2147483956"/>
          </pc:sldLayoutMkLst>
        </pc:sldLayoutChg>
        <pc:sldLayoutChg chg="del">
          <pc:chgData name="David Wright" userId="a87a15d8-e9af-43f4-8752-ff9c2f8df3df" providerId="ADAL" clId="{A54C0C66-984C-46E7-9056-06FEF7894B06}" dt="2022-11-28T13:45:33.970" v="232" actId="2696"/>
          <pc:sldLayoutMkLst>
            <pc:docMk/>
            <pc:sldMasterMk cId="3142946671" sldId="2147483913"/>
            <pc:sldLayoutMk cId="3819386008" sldId="2147483957"/>
          </pc:sldLayoutMkLst>
        </pc:sldLayoutChg>
        <pc:sldLayoutChg chg="del">
          <pc:chgData name="David Wright" userId="a87a15d8-e9af-43f4-8752-ff9c2f8df3df" providerId="ADAL" clId="{A54C0C66-984C-46E7-9056-06FEF7894B06}" dt="2022-11-28T13:45:34.143" v="233" actId="2696"/>
          <pc:sldLayoutMkLst>
            <pc:docMk/>
            <pc:sldMasterMk cId="3142946671" sldId="2147483913"/>
            <pc:sldLayoutMk cId="1882381762" sldId="2147483958"/>
          </pc:sldLayoutMkLst>
        </pc:sldLayoutChg>
        <pc:sldLayoutChg chg="del">
          <pc:chgData name="David Wright" userId="a87a15d8-e9af-43f4-8752-ff9c2f8df3df" providerId="ADAL" clId="{A54C0C66-984C-46E7-9056-06FEF7894B06}" dt="2022-11-28T13:45:34.408" v="234" actId="2696"/>
          <pc:sldLayoutMkLst>
            <pc:docMk/>
            <pc:sldMasterMk cId="3142946671" sldId="2147483913"/>
            <pc:sldLayoutMk cId="2438562010" sldId="2147483959"/>
          </pc:sldLayoutMkLst>
        </pc:sldLayoutChg>
        <pc:sldLayoutChg chg="del">
          <pc:chgData name="David Wright" userId="a87a15d8-e9af-43f4-8752-ff9c2f8df3df" providerId="ADAL" clId="{A54C0C66-984C-46E7-9056-06FEF7894B06}" dt="2022-11-28T13:45:34.531" v="235" actId="2696"/>
          <pc:sldLayoutMkLst>
            <pc:docMk/>
            <pc:sldMasterMk cId="3142946671" sldId="2147483913"/>
            <pc:sldLayoutMk cId="1518611389" sldId="2147483960"/>
          </pc:sldLayoutMkLst>
        </pc:sldLayoutChg>
        <pc:sldLayoutChg chg="del">
          <pc:chgData name="David Wright" userId="a87a15d8-e9af-43f4-8752-ff9c2f8df3df" providerId="ADAL" clId="{A54C0C66-984C-46E7-9056-06FEF7894B06}" dt="2022-11-28T13:45:34.815" v="236" actId="2696"/>
          <pc:sldLayoutMkLst>
            <pc:docMk/>
            <pc:sldMasterMk cId="3142946671" sldId="2147483913"/>
            <pc:sldLayoutMk cId="2560700838" sldId="2147483961"/>
          </pc:sldLayoutMkLst>
        </pc:sldLayoutChg>
        <pc:sldLayoutChg chg="del">
          <pc:chgData name="David Wright" userId="a87a15d8-e9af-43f4-8752-ff9c2f8df3df" providerId="ADAL" clId="{A54C0C66-984C-46E7-9056-06FEF7894B06}" dt="2022-11-28T13:45:34.907" v="237" actId="2696"/>
          <pc:sldLayoutMkLst>
            <pc:docMk/>
            <pc:sldMasterMk cId="3142946671" sldId="2147483913"/>
            <pc:sldLayoutMk cId="3825247215" sldId="2147483962"/>
          </pc:sldLayoutMkLst>
        </pc:sldLayoutChg>
        <pc:sldLayoutChg chg="del">
          <pc:chgData name="David Wright" userId="a87a15d8-e9af-43f4-8752-ff9c2f8df3df" providerId="ADAL" clId="{A54C0C66-984C-46E7-9056-06FEF7894B06}" dt="2022-11-28T13:45:35.032" v="238" actId="2696"/>
          <pc:sldLayoutMkLst>
            <pc:docMk/>
            <pc:sldMasterMk cId="3142946671" sldId="2147483913"/>
            <pc:sldLayoutMk cId="3218613202" sldId="2147483963"/>
          </pc:sldLayoutMkLst>
        </pc:sldLayoutChg>
        <pc:sldLayoutChg chg="del">
          <pc:chgData name="David Wright" userId="a87a15d8-e9af-43f4-8752-ff9c2f8df3df" providerId="ADAL" clId="{A54C0C66-984C-46E7-9056-06FEF7894B06}" dt="2022-11-28T13:45:35.306" v="239" actId="2696"/>
          <pc:sldLayoutMkLst>
            <pc:docMk/>
            <pc:sldMasterMk cId="3142946671" sldId="2147483913"/>
            <pc:sldLayoutMk cId="1425517380" sldId="2147483964"/>
          </pc:sldLayoutMkLst>
        </pc:sldLayoutChg>
        <pc:sldLayoutChg chg="del">
          <pc:chgData name="David Wright" userId="a87a15d8-e9af-43f4-8752-ff9c2f8df3df" providerId="ADAL" clId="{A54C0C66-984C-46E7-9056-06FEF7894B06}" dt="2022-11-28T13:45:35.435" v="240" actId="2696"/>
          <pc:sldLayoutMkLst>
            <pc:docMk/>
            <pc:sldMasterMk cId="3142946671" sldId="2147483913"/>
            <pc:sldLayoutMk cId="997598810" sldId="2147483965"/>
          </pc:sldLayoutMkLst>
        </pc:sldLayoutChg>
        <pc:sldLayoutChg chg="del">
          <pc:chgData name="David Wright" userId="a87a15d8-e9af-43f4-8752-ff9c2f8df3df" providerId="ADAL" clId="{A54C0C66-984C-46E7-9056-06FEF7894B06}" dt="2022-11-28T13:45:35.557" v="241" actId="2696"/>
          <pc:sldLayoutMkLst>
            <pc:docMk/>
            <pc:sldMasterMk cId="3142946671" sldId="2147483913"/>
            <pc:sldLayoutMk cId="168661957" sldId="2147483966"/>
          </pc:sldLayoutMkLst>
        </pc:sldLayoutChg>
        <pc:sldLayoutChg chg="del">
          <pc:chgData name="David Wright" userId="a87a15d8-e9af-43f4-8752-ff9c2f8df3df" providerId="ADAL" clId="{A54C0C66-984C-46E7-9056-06FEF7894B06}" dt="2022-11-28T13:45:35.761" v="242" actId="2696"/>
          <pc:sldLayoutMkLst>
            <pc:docMk/>
            <pc:sldMasterMk cId="3142946671" sldId="2147483913"/>
            <pc:sldLayoutMk cId="2665994410" sldId="2147483967"/>
          </pc:sldLayoutMkLst>
        </pc:sldLayoutChg>
        <pc:sldLayoutChg chg="del">
          <pc:chgData name="David Wright" userId="a87a15d8-e9af-43f4-8752-ff9c2f8df3df" providerId="ADAL" clId="{A54C0C66-984C-46E7-9056-06FEF7894B06}" dt="2022-11-28T13:45:35.885" v="243" actId="2696"/>
          <pc:sldLayoutMkLst>
            <pc:docMk/>
            <pc:sldMasterMk cId="3142946671" sldId="2147483913"/>
            <pc:sldLayoutMk cId="3878229763" sldId="2147483968"/>
          </pc:sldLayoutMkLst>
        </pc:sldLayoutChg>
        <pc:sldLayoutChg chg="del">
          <pc:chgData name="David Wright" userId="a87a15d8-e9af-43f4-8752-ff9c2f8df3df" providerId="ADAL" clId="{A54C0C66-984C-46E7-9056-06FEF7894B06}" dt="2022-11-28T13:45:36.025" v="244" actId="2696"/>
          <pc:sldLayoutMkLst>
            <pc:docMk/>
            <pc:sldMasterMk cId="3142946671" sldId="2147483913"/>
            <pc:sldLayoutMk cId="3889202113" sldId="2147483969"/>
          </pc:sldLayoutMkLst>
        </pc:sldLayoutChg>
        <pc:sldLayoutChg chg="del">
          <pc:chgData name="David Wright" userId="a87a15d8-e9af-43f4-8752-ff9c2f8df3df" providerId="ADAL" clId="{A54C0C66-984C-46E7-9056-06FEF7894B06}" dt="2022-11-28T13:45:36.267" v="245" actId="2696"/>
          <pc:sldLayoutMkLst>
            <pc:docMk/>
            <pc:sldMasterMk cId="3142946671" sldId="2147483913"/>
            <pc:sldLayoutMk cId="3222763435" sldId="2147483970"/>
          </pc:sldLayoutMkLst>
        </pc:sldLayoutChg>
        <pc:sldLayoutChg chg="del">
          <pc:chgData name="David Wright" userId="a87a15d8-e9af-43f4-8752-ff9c2f8df3df" providerId="ADAL" clId="{A54C0C66-984C-46E7-9056-06FEF7894B06}" dt="2022-11-28T13:45:36.371" v="246" actId="2696"/>
          <pc:sldLayoutMkLst>
            <pc:docMk/>
            <pc:sldMasterMk cId="3142946671" sldId="2147483913"/>
            <pc:sldLayoutMk cId="1439757788" sldId="2147483971"/>
          </pc:sldLayoutMkLst>
        </pc:sldLayoutChg>
        <pc:sldLayoutChg chg="del">
          <pc:chgData name="David Wright" userId="a87a15d8-e9af-43f4-8752-ff9c2f8df3df" providerId="ADAL" clId="{A54C0C66-984C-46E7-9056-06FEF7894B06}" dt="2022-11-28T13:45:36.690" v="247" actId="2696"/>
          <pc:sldLayoutMkLst>
            <pc:docMk/>
            <pc:sldMasterMk cId="3142946671" sldId="2147483913"/>
            <pc:sldLayoutMk cId="3236776661" sldId="2147483972"/>
          </pc:sldLayoutMkLst>
        </pc:sldLayoutChg>
        <pc:sldLayoutChg chg="del">
          <pc:chgData name="David Wright" userId="a87a15d8-e9af-43f4-8752-ff9c2f8df3df" providerId="ADAL" clId="{A54C0C66-984C-46E7-9056-06FEF7894B06}" dt="2022-11-28T13:45:36.739" v="248" actId="2696"/>
          <pc:sldLayoutMkLst>
            <pc:docMk/>
            <pc:sldMasterMk cId="3142946671" sldId="2147483913"/>
            <pc:sldLayoutMk cId="4257226725" sldId="2147483973"/>
          </pc:sldLayoutMkLst>
        </pc:sldLayoutChg>
        <pc:sldLayoutChg chg="del">
          <pc:chgData name="David Wright" userId="a87a15d8-e9af-43f4-8752-ff9c2f8df3df" providerId="ADAL" clId="{A54C0C66-984C-46E7-9056-06FEF7894B06}" dt="2022-11-28T13:45:36.959" v="249" actId="2696"/>
          <pc:sldLayoutMkLst>
            <pc:docMk/>
            <pc:sldMasterMk cId="3142946671" sldId="2147483913"/>
            <pc:sldLayoutMk cId="3473530992" sldId="2147483974"/>
          </pc:sldLayoutMkLst>
        </pc:sldLayoutChg>
        <pc:sldLayoutChg chg="del">
          <pc:chgData name="David Wright" userId="a87a15d8-e9af-43f4-8752-ff9c2f8df3df" providerId="ADAL" clId="{A54C0C66-984C-46E7-9056-06FEF7894B06}" dt="2022-11-28T13:45:37.107" v="250" actId="2696"/>
          <pc:sldLayoutMkLst>
            <pc:docMk/>
            <pc:sldMasterMk cId="3142946671" sldId="2147483913"/>
            <pc:sldLayoutMk cId="1272702535" sldId="2147483975"/>
          </pc:sldLayoutMkLst>
        </pc:sldLayoutChg>
        <pc:sldLayoutChg chg="del">
          <pc:chgData name="David Wright" userId="a87a15d8-e9af-43f4-8752-ff9c2f8df3df" providerId="ADAL" clId="{A54C0C66-984C-46E7-9056-06FEF7894B06}" dt="2022-11-28T13:45:37.350" v="251" actId="2696"/>
          <pc:sldLayoutMkLst>
            <pc:docMk/>
            <pc:sldMasterMk cId="3142946671" sldId="2147483913"/>
            <pc:sldLayoutMk cId="2959158222" sldId="2147483976"/>
          </pc:sldLayoutMkLst>
        </pc:sldLayoutChg>
        <pc:sldLayoutChg chg="del">
          <pc:chgData name="David Wright" userId="a87a15d8-e9af-43f4-8752-ff9c2f8df3df" providerId="ADAL" clId="{A54C0C66-984C-46E7-9056-06FEF7894B06}" dt="2022-11-28T13:45:37.580" v="252" actId="2696"/>
          <pc:sldLayoutMkLst>
            <pc:docMk/>
            <pc:sldMasterMk cId="3142946671" sldId="2147483913"/>
            <pc:sldLayoutMk cId="3833521119" sldId="2147483977"/>
          </pc:sldLayoutMkLst>
        </pc:sldLayoutChg>
        <pc:sldLayoutChg chg="del">
          <pc:chgData name="David Wright" userId="a87a15d8-e9af-43f4-8752-ff9c2f8df3df" providerId="ADAL" clId="{A54C0C66-984C-46E7-9056-06FEF7894B06}" dt="2022-11-28T13:45:37.784" v="253" actId="2696"/>
          <pc:sldLayoutMkLst>
            <pc:docMk/>
            <pc:sldMasterMk cId="3142946671" sldId="2147483913"/>
            <pc:sldLayoutMk cId="2757225783" sldId="2147483978"/>
          </pc:sldLayoutMkLst>
        </pc:sldLayoutChg>
        <pc:sldLayoutChg chg="del">
          <pc:chgData name="David Wright" userId="a87a15d8-e9af-43f4-8752-ff9c2f8df3df" providerId="ADAL" clId="{A54C0C66-984C-46E7-9056-06FEF7894B06}" dt="2022-11-28T13:45:37.975" v="254" actId="2696"/>
          <pc:sldLayoutMkLst>
            <pc:docMk/>
            <pc:sldMasterMk cId="3142946671" sldId="2147483913"/>
            <pc:sldLayoutMk cId="710393632" sldId="2147483979"/>
          </pc:sldLayoutMkLst>
        </pc:sldLayoutChg>
        <pc:sldLayoutChg chg="del">
          <pc:chgData name="David Wright" userId="a87a15d8-e9af-43f4-8752-ff9c2f8df3df" providerId="ADAL" clId="{A54C0C66-984C-46E7-9056-06FEF7894B06}" dt="2022-11-28T13:45:38.012" v="255" actId="2696"/>
          <pc:sldLayoutMkLst>
            <pc:docMk/>
            <pc:sldMasterMk cId="3142946671" sldId="2147483913"/>
            <pc:sldLayoutMk cId="706331985" sldId="2147483980"/>
          </pc:sldLayoutMkLst>
        </pc:sldLayoutChg>
        <pc:sldLayoutChg chg="del">
          <pc:chgData name="David Wright" userId="a87a15d8-e9af-43f4-8752-ff9c2f8df3df" providerId="ADAL" clId="{A54C0C66-984C-46E7-9056-06FEF7894B06}" dt="2022-11-28T13:45:38.258" v="256" actId="2696"/>
          <pc:sldLayoutMkLst>
            <pc:docMk/>
            <pc:sldMasterMk cId="3142946671" sldId="2147483913"/>
            <pc:sldLayoutMk cId="2922665708" sldId="2147483981"/>
          </pc:sldLayoutMkLst>
        </pc:sldLayoutChg>
        <pc:sldLayoutChg chg="del">
          <pc:chgData name="David Wright" userId="a87a15d8-e9af-43f4-8752-ff9c2f8df3df" providerId="ADAL" clId="{A54C0C66-984C-46E7-9056-06FEF7894B06}" dt="2022-11-28T13:45:38.304" v="257" actId="2696"/>
          <pc:sldLayoutMkLst>
            <pc:docMk/>
            <pc:sldMasterMk cId="3142946671" sldId="2147483913"/>
            <pc:sldLayoutMk cId="2339978126" sldId="2147483982"/>
          </pc:sldLayoutMkLst>
        </pc:sldLayoutChg>
        <pc:sldLayoutChg chg="del">
          <pc:chgData name="David Wright" userId="a87a15d8-e9af-43f4-8752-ff9c2f8df3df" providerId="ADAL" clId="{A54C0C66-984C-46E7-9056-06FEF7894B06}" dt="2022-11-28T13:45:38.477" v="258" actId="2696"/>
          <pc:sldLayoutMkLst>
            <pc:docMk/>
            <pc:sldMasterMk cId="3142946671" sldId="2147483913"/>
            <pc:sldLayoutMk cId="2901425368" sldId="2147483983"/>
          </pc:sldLayoutMkLst>
        </pc:sldLayoutChg>
        <pc:sldLayoutChg chg="del">
          <pc:chgData name="David Wright" userId="a87a15d8-e9af-43f4-8752-ff9c2f8df3df" providerId="ADAL" clId="{A54C0C66-984C-46E7-9056-06FEF7894B06}" dt="2022-11-28T13:45:38.648" v="259" actId="2696"/>
          <pc:sldLayoutMkLst>
            <pc:docMk/>
            <pc:sldMasterMk cId="3142946671" sldId="2147483913"/>
            <pc:sldLayoutMk cId="3033243204" sldId="2147483984"/>
          </pc:sldLayoutMkLst>
        </pc:sldLayoutChg>
      </pc:sldMasterChg>
      <pc:sldMasterChg chg="del delSldLayout">
        <pc:chgData name="David Wright" userId="a87a15d8-e9af-43f4-8752-ff9c2f8df3df" providerId="ADAL" clId="{A54C0C66-984C-46E7-9056-06FEF7894B06}" dt="2022-11-28T13:45:51.046" v="335" actId="2696"/>
        <pc:sldMasterMkLst>
          <pc:docMk/>
          <pc:sldMasterMk cId="1805254686" sldId="2147483986"/>
        </pc:sldMasterMkLst>
        <pc:sldLayoutChg chg="del">
          <pc:chgData name="David Wright" userId="a87a15d8-e9af-43f4-8752-ff9c2f8df3df" providerId="ADAL" clId="{A54C0C66-984C-46E7-9056-06FEF7894B06}" dt="2022-11-28T13:45:41.508" v="260" actId="2696"/>
          <pc:sldLayoutMkLst>
            <pc:docMk/>
            <pc:sldMasterMk cId="1805254686" sldId="2147483986"/>
            <pc:sldLayoutMk cId="1834682137" sldId="2147483987"/>
          </pc:sldLayoutMkLst>
        </pc:sldLayoutChg>
        <pc:sldLayoutChg chg="del">
          <pc:chgData name="David Wright" userId="a87a15d8-e9af-43f4-8752-ff9c2f8df3df" providerId="ADAL" clId="{A54C0C66-984C-46E7-9056-06FEF7894B06}" dt="2022-11-28T13:45:41.692" v="261" actId="2696"/>
          <pc:sldLayoutMkLst>
            <pc:docMk/>
            <pc:sldMasterMk cId="1805254686" sldId="2147483986"/>
            <pc:sldLayoutMk cId="926331218" sldId="2147483988"/>
          </pc:sldLayoutMkLst>
        </pc:sldLayoutChg>
        <pc:sldLayoutChg chg="del">
          <pc:chgData name="David Wright" userId="a87a15d8-e9af-43f4-8752-ff9c2f8df3df" providerId="ADAL" clId="{A54C0C66-984C-46E7-9056-06FEF7894B06}" dt="2022-11-28T13:45:41.884" v="262" actId="2696"/>
          <pc:sldLayoutMkLst>
            <pc:docMk/>
            <pc:sldMasterMk cId="1805254686" sldId="2147483986"/>
            <pc:sldLayoutMk cId="3979746853" sldId="2147483989"/>
          </pc:sldLayoutMkLst>
        </pc:sldLayoutChg>
        <pc:sldLayoutChg chg="del">
          <pc:chgData name="David Wright" userId="a87a15d8-e9af-43f4-8752-ff9c2f8df3df" providerId="ADAL" clId="{A54C0C66-984C-46E7-9056-06FEF7894B06}" dt="2022-11-28T13:45:42.067" v="263" actId="2696"/>
          <pc:sldLayoutMkLst>
            <pc:docMk/>
            <pc:sldMasterMk cId="1805254686" sldId="2147483986"/>
            <pc:sldLayoutMk cId="2305152297" sldId="2147483990"/>
          </pc:sldLayoutMkLst>
        </pc:sldLayoutChg>
        <pc:sldLayoutChg chg="del">
          <pc:chgData name="David Wright" userId="a87a15d8-e9af-43f4-8752-ff9c2f8df3df" providerId="ADAL" clId="{A54C0C66-984C-46E7-9056-06FEF7894B06}" dt="2022-11-28T13:45:42.242" v="264" actId="2696"/>
          <pc:sldLayoutMkLst>
            <pc:docMk/>
            <pc:sldMasterMk cId="1805254686" sldId="2147483986"/>
            <pc:sldLayoutMk cId="1327431443" sldId="2147483991"/>
          </pc:sldLayoutMkLst>
        </pc:sldLayoutChg>
        <pc:sldLayoutChg chg="del">
          <pc:chgData name="David Wright" userId="a87a15d8-e9af-43f4-8752-ff9c2f8df3df" providerId="ADAL" clId="{A54C0C66-984C-46E7-9056-06FEF7894B06}" dt="2022-11-28T13:45:42.417" v="265" actId="2696"/>
          <pc:sldLayoutMkLst>
            <pc:docMk/>
            <pc:sldMasterMk cId="1805254686" sldId="2147483986"/>
            <pc:sldLayoutMk cId="2605927215" sldId="2147483992"/>
          </pc:sldLayoutMkLst>
        </pc:sldLayoutChg>
        <pc:sldLayoutChg chg="del">
          <pc:chgData name="David Wright" userId="a87a15d8-e9af-43f4-8752-ff9c2f8df3df" providerId="ADAL" clId="{A54C0C66-984C-46E7-9056-06FEF7894B06}" dt="2022-11-28T13:45:42.592" v="266" actId="2696"/>
          <pc:sldLayoutMkLst>
            <pc:docMk/>
            <pc:sldMasterMk cId="1805254686" sldId="2147483986"/>
            <pc:sldLayoutMk cId="391633417" sldId="2147483993"/>
          </pc:sldLayoutMkLst>
        </pc:sldLayoutChg>
        <pc:sldLayoutChg chg="del">
          <pc:chgData name="David Wright" userId="a87a15d8-e9af-43f4-8752-ff9c2f8df3df" providerId="ADAL" clId="{A54C0C66-984C-46E7-9056-06FEF7894B06}" dt="2022-11-28T13:45:42.757" v="267" actId="2696"/>
          <pc:sldLayoutMkLst>
            <pc:docMk/>
            <pc:sldMasterMk cId="1805254686" sldId="2147483986"/>
            <pc:sldLayoutMk cId="141716741" sldId="2147483994"/>
          </pc:sldLayoutMkLst>
        </pc:sldLayoutChg>
        <pc:sldLayoutChg chg="del">
          <pc:chgData name="David Wright" userId="a87a15d8-e9af-43f4-8752-ff9c2f8df3df" providerId="ADAL" clId="{A54C0C66-984C-46E7-9056-06FEF7894B06}" dt="2022-11-28T13:45:42.925" v="268" actId="2696"/>
          <pc:sldLayoutMkLst>
            <pc:docMk/>
            <pc:sldMasterMk cId="1805254686" sldId="2147483986"/>
            <pc:sldLayoutMk cId="810557704" sldId="2147483995"/>
          </pc:sldLayoutMkLst>
        </pc:sldLayoutChg>
        <pc:sldLayoutChg chg="del">
          <pc:chgData name="David Wright" userId="a87a15d8-e9af-43f4-8752-ff9c2f8df3df" providerId="ADAL" clId="{A54C0C66-984C-46E7-9056-06FEF7894B06}" dt="2022-11-28T13:45:43.111" v="269" actId="2696"/>
          <pc:sldLayoutMkLst>
            <pc:docMk/>
            <pc:sldMasterMk cId="1805254686" sldId="2147483986"/>
            <pc:sldLayoutMk cId="117067222" sldId="2147483996"/>
          </pc:sldLayoutMkLst>
        </pc:sldLayoutChg>
        <pc:sldLayoutChg chg="del">
          <pc:chgData name="David Wright" userId="a87a15d8-e9af-43f4-8752-ff9c2f8df3df" providerId="ADAL" clId="{A54C0C66-984C-46E7-9056-06FEF7894B06}" dt="2022-11-28T13:45:43.267" v="270" actId="2696"/>
          <pc:sldLayoutMkLst>
            <pc:docMk/>
            <pc:sldMasterMk cId="1805254686" sldId="2147483986"/>
            <pc:sldLayoutMk cId="3554722764" sldId="2147483997"/>
          </pc:sldLayoutMkLst>
        </pc:sldLayoutChg>
        <pc:sldLayoutChg chg="del">
          <pc:chgData name="David Wright" userId="a87a15d8-e9af-43f4-8752-ff9c2f8df3df" providerId="ADAL" clId="{A54C0C66-984C-46E7-9056-06FEF7894B06}" dt="2022-11-28T13:45:43.431" v="271" actId="2696"/>
          <pc:sldLayoutMkLst>
            <pc:docMk/>
            <pc:sldMasterMk cId="1805254686" sldId="2147483986"/>
            <pc:sldLayoutMk cId="3226567765" sldId="2147483998"/>
          </pc:sldLayoutMkLst>
        </pc:sldLayoutChg>
        <pc:sldLayoutChg chg="del">
          <pc:chgData name="David Wright" userId="a87a15d8-e9af-43f4-8752-ff9c2f8df3df" providerId="ADAL" clId="{A54C0C66-984C-46E7-9056-06FEF7894B06}" dt="2022-11-28T13:45:43.602" v="272" actId="2696"/>
          <pc:sldLayoutMkLst>
            <pc:docMk/>
            <pc:sldMasterMk cId="1805254686" sldId="2147483986"/>
            <pc:sldLayoutMk cId="1815050057" sldId="2147483999"/>
          </pc:sldLayoutMkLst>
        </pc:sldLayoutChg>
        <pc:sldLayoutChg chg="del">
          <pc:chgData name="David Wright" userId="a87a15d8-e9af-43f4-8752-ff9c2f8df3df" providerId="ADAL" clId="{A54C0C66-984C-46E7-9056-06FEF7894B06}" dt="2022-11-28T13:45:43.764" v="273" actId="2696"/>
          <pc:sldLayoutMkLst>
            <pc:docMk/>
            <pc:sldMasterMk cId="1805254686" sldId="2147483986"/>
            <pc:sldLayoutMk cId="94667631" sldId="2147484000"/>
          </pc:sldLayoutMkLst>
        </pc:sldLayoutChg>
        <pc:sldLayoutChg chg="del">
          <pc:chgData name="David Wright" userId="a87a15d8-e9af-43f4-8752-ff9c2f8df3df" providerId="ADAL" clId="{A54C0C66-984C-46E7-9056-06FEF7894B06}" dt="2022-11-28T13:45:43.927" v="274" actId="2696"/>
          <pc:sldLayoutMkLst>
            <pc:docMk/>
            <pc:sldMasterMk cId="1805254686" sldId="2147483986"/>
            <pc:sldLayoutMk cId="2429045844" sldId="2147484001"/>
          </pc:sldLayoutMkLst>
        </pc:sldLayoutChg>
        <pc:sldLayoutChg chg="del">
          <pc:chgData name="David Wright" userId="a87a15d8-e9af-43f4-8752-ff9c2f8df3df" providerId="ADAL" clId="{A54C0C66-984C-46E7-9056-06FEF7894B06}" dt="2022-11-28T13:45:44.095" v="275" actId="2696"/>
          <pc:sldLayoutMkLst>
            <pc:docMk/>
            <pc:sldMasterMk cId="1805254686" sldId="2147483986"/>
            <pc:sldLayoutMk cId="4165049557" sldId="2147484002"/>
          </pc:sldLayoutMkLst>
        </pc:sldLayoutChg>
        <pc:sldLayoutChg chg="del">
          <pc:chgData name="David Wright" userId="a87a15d8-e9af-43f4-8752-ff9c2f8df3df" providerId="ADAL" clId="{A54C0C66-984C-46E7-9056-06FEF7894B06}" dt="2022-11-28T13:45:44.265" v="276" actId="2696"/>
          <pc:sldLayoutMkLst>
            <pc:docMk/>
            <pc:sldMasterMk cId="1805254686" sldId="2147483986"/>
            <pc:sldLayoutMk cId="2023572287" sldId="2147484003"/>
          </pc:sldLayoutMkLst>
        </pc:sldLayoutChg>
        <pc:sldLayoutChg chg="del">
          <pc:chgData name="David Wright" userId="a87a15d8-e9af-43f4-8752-ff9c2f8df3df" providerId="ADAL" clId="{A54C0C66-984C-46E7-9056-06FEF7894B06}" dt="2022-11-28T13:45:44.425" v="277" actId="2696"/>
          <pc:sldLayoutMkLst>
            <pc:docMk/>
            <pc:sldMasterMk cId="1805254686" sldId="2147483986"/>
            <pc:sldLayoutMk cId="3111354353" sldId="2147484004"/>
          </pc:sldLayoutMkLst>
        </pc:sldLayoutChg>
        <pc:sldLayoutChg chg="del">
          <pc:chgData name="David Wright" userId="a87a15d8-e9af-43f4-8752-ff9c2f8df3df" providerId="ADAL" clId="{A54C0C66-984C-46E7-9056-06FEF7894B06}" dt="2022-11-28T13:45:44.584" v="278" actId="2696"/>
          <pc:sldLayoutMkLst>
            <pc:docMk/>
            <pc:sldMasterMk cId="1805254686" sldId="2147483986"/>
            <pc:sldLayoutMk cId="3644322895" sldId="2147484005"/>
          </pc:sldLayoutMkLst>
        </pc:sldLayoutChg>
        <pc:sldLayoutChg chg="del">
          <pc:chgData name="David Wright" userId="a87a15d8-e9af-43f4-8752-ff9c2f8df3df" providerId="ADAL" clId="{A54C0C66-984C-46E7-9056-06FEF7894B06}" dt="2022-11-28T13:45:44.741" v="279" actId="2696"/>
          <pc:sldLayoutMkLst>
            <pc:docMk/>
            <pc:sldMasterMk cId="1805254686" sldId="2147483986"/>
            <pc:sldLayoutMk cId="3308696815" sldId="2147484006"/>
          </pc:sldLayoutMkLst>
        </pc:sldLayoutChg>
        <pc:sldLayoutChg chg="del">
          <pc:chgData name="David Wright" userId="a87a15d8-e9af-43f4-8752-ff9c2f8df3df" providerId="ADAL" clId="{A54C0C66-984C-46E7-9056-06FEF7894B06}" dt="2022-11-28T13:45:44.896" v="280" actId="2696"/>
          <pc:sldLayoutMkLst>
            <pc:docMk/>
            <pc:sldMasterMk cId="1805254686" sldId="2147483986"/>
            <pc:sldLayoutMk cId="1963225340" sldId="2147484007"/>
          </pc:sldLayoutMkLst>
        </pc:sldLayoutChg>
        <pc:sldLayoutChg chg="del">
          <pc:chgData name="David Wright" userId="a87a15d8-e9af-43f4-8752-ff9c2f8df3df" providerId="ADAL" clId="{A54C0C66-984C-46E7-9056-06FEF7894B06}" dt="2022-11-28T13:45:45.062" v="281" actId="2696"/>
          <pc:sldLayoutMkLst>
            <pc:docMk/>
            <pc:sldMasterMk cId="1805254686" sldId="2147483986"/>
            <pc:sldLayoutMk cId="3419783039" sldId="2147484008"/>
          </pc:sldLayoutMkLst>
        </pc:sldLayoutChg>
        <pc:sldLayoutChg chg="del">
          <pc:chgData name="David Wright" userId="a87a15d8-e9af-43f4-8752-ff9c2f8df3df" providerId="ADAL" clId="{A54C0C66-984C-46E7-9056-06FEF7894B06}" dt="2022-11-28T13:45:45.230" v="282" actId="2696"/>
          <pc:sldLayoutMkLst>
            <pc:docMk/>
            <pc:sldMasterMk cId="1805254686" sldId="2147483986"/>
            <pc:sldLayoutMk cId="1360840474" sldId="2147484009"/>
          </pc:sldLayoutMkLst>
        </pc:sldLayoutChg>
        <pc:sldLayoutChg chg="del">
          <pc:chgData name="David Wright" userId="a87a15d8-e9af-43f4-8752-ff9c2f8df3df" providerId="ADAL" clId="{A54C0C66-984C-46E7-9056-06FEF7894B06}" dt="2022-11-28T13:45:45.391" v="283" actId="2696"/>
          <pc:sldLayoutMkLst>
            <pc:docMk/>
            <pc:sldMasterMk cId="1805254686" sldId="2147483986"/>
            <pc:sldLayoutMk cId="1894482724" sldId="2147484010"/>
          </pc:sldLayoutMkLst>
        </pc:sldLayoutChg>
        <pc:sldLayoutChg chg="del">
          <pc:chgData name="David Wright" userId="a87a15d8-e9af-43f4-8752-ff9c2f8df3df" providerId="ADAL" clId="{A54C0C66-984C-46E7-9056-06FEF7894B06}" dt="2022-11-28T13:45:45.569" v="284" actId="2696"/>
          <pc:sldLayoutMkLst>
            <pc:docMk/>
            <pc:sldMasterMk cId="1805254686" sldId="2147483986"/>
            <pc:sldLayoutMk cId="1139308678" sldId="2147484011"/>
          </pc:sldLayoutMkLst>
        </pc:sldLayoutChg>
        <pc:sldLayoutChg chg="del">
          <pc:chgData name="David Wright" userId="a87a15d8-e9af-43f4-8752-ff9c2f8df3df" providerId="ADAL" clId="{A54C0C66-984C-46E7-9056-06FEF7894B06}" dt="2022-11-28T13:45:45.731" v="285" actId="2696"/>
          <pc:sldLayoutMkLst>
            <pc:docMk/>
            <pc:sldMasterMk cId="1805254686" sldId="2147483986"/>
            <pc:sldLayoutMk cId="3758391896" sldId="2147484012"/>
          </pc:sldLayoutMkLst>
        </pc:sldLayoutChg>
        <pc:sldLayoutChg chg="del">
          <pc:chgData name="David Wright" userId="a87a15d8-e9af-43f4-8752-ff9c2f8df3df" providerId="ADAL" clId="{A54C0C66-984C-46E7-9056-06FEF7894B06}" dt="2022-11-28T13:45:45.901" v="286" actId="2696"/>
          <pc:sldLayoutMkLst>
            <pc:docMk/>
            <pc:sldMasterMk cId="1805254686" sldId="2147483986"/>
            <pc:sldLayoutMk cId="2427143804" sldId="2147484013"/>
          </pc:sldLayoutMkLst>
        </pc:sldLayoutChg>
        <pc:sldLayoutChg chg="del">
          <pc:chgData name="David Wright" userId="a87a15d8-e9af-43f4-8752-ff9c2f8df3df" providerId="ADAL" clId="{A54C0C66-984C-46E7-9056-06FEF7894B06}" dt="2022-11-28T13:45:46.085" v="287" actId="2696"/>
          <pc:sldLayoutMkLst>
            <pc:docMk/>
            <pc:sldMasterMk cId="1805254686" sldId="2147483986"/>
            <pc:sldLayoutMk cId="1064404809" sldId="2147484014"/>
          </pc:sldLayoutMkLst>
        </pc:sldLayoutChg>
        <pc:sldLayoutChg chg="del">
          <pc:chgData name="David Wright" userId="a87a15d8-e9af-43f4-8752-ff9c2f8df3df" providerId="ADAL" clId="{A54C0C66-984C-46E7-9056-06FEF7894B06}" dt="2022-11-28T13:45:46.255" v="288" actId="2696"/>
          <pc:sldLayoutMkLst>
            <pc:docMk/>
            <pc:sldMasterMk cId="1805254686" sldId="2147483986"/>
            <pc:sldLayoutMk cId="2930124825" sldId="2147484015"/>
          </pc:sldLayoutMkLst>
        </pc:sldLayoutChg>
        <pc:sldLayoutChg chg="del">
          <pc:chgData name="David Wright" userId="a87a15d8-e9af-43f4-8752-ff9c2f8df3df" providerId="ADAL" clId="{A54C0C66-984C-46E7-9056-06FEF7894B06}" dt="2022-11-28T13:45:46.420" v="289" actId="2696"/>
          <pc:sldLayoutMkLst>
            <pc:docMk/>
            <pc:sldMasterMk cId="1805254686" sldId="2147483986"/>
            <pc:sldLayoutMk cId="387922887" sldId="2147484016"/>
          </pc:sldLayoutMkLst>
        </pc:sldLayoutChg>
        <pc:sldLayoutChg chg="del">
          <pc:chgData name="David Wright" userId="a87a15d8-e9af-43f4-8752-ff9c2f8df3df" providerId="ADAL" clId="{A54C0C66-984C-46E7-9056-06FEF7894B06}" dt="2022-11-28T13:45:46.599" v="290" actId="2696"/>
          <pc:sldLayoutMkLst>
            <pc:docMk/>
            <pc:sldMasterMk cId="1805254686" sldId="2147483986"/>
            <pc:sldLayoutMk cId="1661300248" sldId="2147484017"/>
          </pc:sldLayoutMkLst>
        </pc:sldLayoutChg>
        <pc:sldLayoutChg chg="del">
          <pc:chgData name="David Wright" userId="a87a15d8-e9af-43f4-8752-ff9c2f8df3df" providerId="ADAL" clId="{A54C0C66-984C-46E7-9056-06FEF7894B06}" dt="2022-11-28T13:45:46.774" v="291" actId="2696"/>
          <pc:sldLayoutMkLst>
            <pc:docMk/>
            <pc:sldMasterMk cId="1805254686" sldId="2147483986"/>
            <pc:sldLayoutMk cId="3352073195" sldId="2147484018"/>
          </pc:sldLayoutMkLst>
        </pc:sldLayoutChg>
        <pc:sldLayoutChg chg="del">
          <pc:chgData name="David Wright" userId="a87a15d8-e9af-43f4-8752-ff9c2f8df3df" providerId="ADAL" clId="{A54C0C66-984C-46E7-9056-06FEF7894B06}" dt="2022-11-28T13:45:46.951" v="292" actId="2696"/>
          <pc:sldLayoutMkLst>
            <pc:docMk/>
            <pc:sldMasterMk cId="1805254686" sldId="2147483986"/>
            <pc:sldLayoutMk cId="890484815" sldId="2147484019"/>
          </pc:sldLayoutMkLst>
        </pc:sldLayoutChg>
        <pc:sldLayoutChg chg="del">
          <pc:chgData name="David Wright" userId="a87a15d8-e9af-43f4-8752-ff9c2f8df3df" providerId="ADAL" clId="{A54C0C66-984C-46E7-9056-06FEF7894B06}" dt="2022-11-28T13:45:47.139" v="293" actId="2696"/>
          <pc:sldLayoutMkLst>
            <pc:docMk/>
            <pc:sldMasterMk cId="1805254686" sldId="2147483986"/>
            <pc:sldLayoutMk cId="2381927393" sldId="2147484020"/>
          </pc:sldLayoutMkLst>
        </pc:sldLayoutChg>
        <pc:sldLayoutChg chg="del">
          <pc:chgData name="David Wright" userId="a87a15d8-e9af-43f4-8752-ff9c2f8df3df" providerId="ADAL" clId="{A54C0C66-984C-46E7-9056-06FEF7894B06}" dt="2022-11-28T13:45:47.309" v="294" actId="2696"/>
          <pc:sldLayoutMkLst>
            <pc:docMk/>
            <pc:sldMasterMk cId="1805254686" sldId="2147483986"/>
            <pc:sldLayoutMk cId="485689092" sldId="2147484021"/>
          </pc:sldLayoutMkLst>
        </pc:sldLayoutChg>
        <pc:sldLayoutChg chg="del">
          <pc:chgData name="David Wright" userId="a87a15d8-e9af-43f4-8752-ff9c2f8df3df" providerId="ADAL" clId="{A54C0C66-984C-46E7-9056-06FEF7894B06}" dt="2022-11-28T13:45:50.406" v="295" actId="2696"/>
          <pc:sldLayoutMkLst>
            <pc:docMk/>
            <pc:sldMasterMk cId="1805254686" sldId="2147483986"/>
            <pc:sldLayoutMk cId="3260447445" sldId="2147484022"/>
          </pc:sldLayoutMkLst>
        </pc:sldLayoutChg>
        <pc:sldLayoutChg chg="del">
          <pc:chgData name="David Wright" userId="a87a15d8-e9af-43f4-8752-ff9c2f8df3df" providerId="ADAL" clId="{A54C0C66-984C-46E7-9056-06FEF7894B06}" dt="2022-11-28T13:45:50.422" v="296" actId="2696"/>
          <pc:sldLayoutMkLst>
            <pc:docMk/>
            <pc:sldMasterMk cId="1805254686" sldId="2147483986"/>
            <pc:sldLayoutMk cId="1072379063" sldId="2147484023"/>
          </pc:sldLayoutMkLst>
        </pc:sldLayoutChg>
        <pc:sldLayoutChg chg="del">
          <pc:chgData name="David Wright" userId="a87a15d8-e9af-43f4-8752-ff9c2f8df3df" providerId="ADAL" clId="{A54C0C66-984C-46E7-9056-06FEF7894B06}" dt="2022-11-28T13:45:50.437" v="297" actId="2696"/>
          <pc:sldLayoutMkLst>
            <pc:docMk/>
            <pc:sldMasterMk cId="1805254686" sldId="2147483986"/>
            <pc:sldLayoutMk cId="1101525947" sldId="2147484024"/>
          </pc:sldLayoutMkLst>
        </pc:sldLayoutChg>
        <pc:sldLayoutChg chg="del">
          <pc:chgData name="David Wright" userId="a87a15d8-e9af-43f4-8752-ff9c2f8df3df" providerId="ADAL" clId="{A54C0C66-984C-46E7-9056-06FEF7894B06}" dt="2022-11-28T13:45:50.453" v="298" actId="2696"/>
          <pc:sldLayoutMkLst>
            <pc:docMk/>
            <pc:sldMasterMk cId="1805254686" sldId="2147483986"/>
            <pc:sldLayoutMk cId="3324546614" sldId="2147484025"/>
          </pc:sldLayoutMkLst>
        </pc:sldLayoutChg>
        <pc:sldLayoutChg chg="del">
          <pc:chgData name="David Wright" userId="a87a15d8-e9af-43f4-8752-ff9c2f8df3df" providerId="ADAL" clId="{A54C0C66-984C-46E7-9056-06FEF7894B06}" dt="2022-11-28T13:45:50.472" v="299" actId="2696"/>
          <pc:sldLayoutMkLst>
            <pc:docMk/>
            <pc:sldMasterMk cId="1805254686" sldId="2147483986"/>
            <pc:sldLayoutMk cId="3620859985" sldId="2147484026"/>
          </pc:sldLayoutMkLst>
        </pc:sldLayoutChg>
        <pc:sldLayoutChg chg="del">
          <pc:chgData name="David Wright" userId="a87a15d8-e9af-43f4-8752-ff9c2f8df3df" providerId="ADAL" clId="{A54C0C66-984C-46E7-9056-06FEF7894B06}" dt="2022-11-28T13:45:50.487" v="300" actId="2696"/>
          <pc:sldLayoutMkLst>
            <pc:docMk/>
            <pc:sldMasterMk cId="1805254686" sldId="2147483986"/>
            <pc:sldLayoutMk cId="2339454670" sldId="2147484027"/>
          </pc:sldLayoutMkLst>
        </pc:sldLayoutChg>
        <pc:sldLayoutChg chg="del">
          <pc:chgData name="David Wright" userId="a87a15d8-e9af-43f4-8752-ff9c2f8df3df" providerId="ADAL" clId="{A54C0C66-984C-46E7-9056-06FEF7894B06}" dt="2022-11-28T13:45:50.502" v="301" actId="2696"/>
          <pc:sldLayoutMkLst>
            <pc:docMk/>
            <pc:sldMasterMk cId="1805254686" sldId="2147483986"/>
            <pc:sldLayoutMk cId="3995573016" sldId="2147484028"/>
          </pc:sldLayoutMkLst>
        </pc:sldLayoutChg>
        <pc:sldLayoutChg chg="del">
          <pc:chgData name="David Wright" userId="a87a15d8-e9af-43f4-8752-ff9c2f8df3df" providerId="ADAL" clId="{A54C0C66-984C-46E7-9056-06FEF7894B06}" dt="2022-11-28T13:45:50.518" v="302" actId="2696"/>
          <pc:sldLayoutMkLst>
            <pc:docMk/>
            <pc:sldMasterMk cId="1805254686" sldId="2147483986"/>
            <pc:sldLayoutMk cId="496136208" sldId="2147484029"/>
          </pc:sldLayoutMkLst>
        </pc:sldLayoutChg>
        <pc:sldLayoutChg chg="del">
          <pc:chgData name="David Wright" userId="a87a15d8-e9af-43f4-8752-ff9c2f8df3df" providerId="ADAL" clId="{A54C0C66-984C-46E7-9056-06FEF7894B06}" dt="2022-11-28T13:45:50.536" v="303" actId="2696"/>
          <pc:sldLayoutMkLst>
            <pc:docMk/>
            <pc:sldMasterMk cId="1805254686" sldId="2147483986"/>
            <pc:sldLayoutMk cId="129154897" sldId="2147484030"/>
          </pc:sldLayoutMkLst>
        </pc:sldLayoutChg>
        <pc:sldLayoutChg chg="del">
          <pc:chgData name="David Wright" userId="a87a15d8-e9af-43f4-8752-ff9c2f8df3df" providerId="ADAL" clId="{A54C0C66-984C-46E7-9056-06FEF7894B06}" dt="2022-11-28T13:45:50.550" v="304" actId="2696"/>
          <pc:sldLayoutMkLst>
            <pc:docMk/>
            <pc:sldMasterMk cId="1805254686" sldId="2147483986"/>
            <pc:sldLayoutMk cId="3492416854" sldId="2147484031"/>
          </pc:sldLayoutMkLst>
        </pc:sldLayoutChg>
        <pc:sldLayoutChg chg="del">
          <pc:chgData name="David Wright" userId="a87a15d8-e9af-43f4-8752-ff9c2f8df3df" providerId="ADAL" clId="{A54C0C66-984C-46E7-9056-06FEF7894B06}" dt="2022-11-28T13:45:50.580" v="305" actId="2696"/>
          <pc:sldLayoutMkLst>
            <pc:docMk/>
            <pc:sldMasterMk cId="1805254686" sldId="2147483986"/>
            <pc:sldLayoutMk cId="1110329101" sldId="2147484032"/>
          </pc:sldLayoutMkLst>
        </pc:sldLayoutChg>
        <pc:sldLayoutChg chg="del">
          <pc:chgData name="David Wright" userId="a87a15d8-e9af-43f4-8752-ff9c2f8df3df" providerId="ADAL" clId="{A54C0C66-984C-46E7-9056-06FEF7894B06}" dt="2022-11-28T13:45:50.592" v="306" actId="2696"/>
          <pc:sldLayoutMkLst>
            <pc:docMk/>
            <pc:sldMasterMk cId="1805254686" sldId="2147483986"/>
            <pc:sldLayoutMk cId="2720105773" sldId="2147484033"/>
          </pc:sldLayoutMkLst>
        </pc:sldLayoutChg>
        <pc:sldLayoutChg chg="del">
          <pc:chgData name="David Wright" userId="a87a15d8-e9af-43f4-8752-ff9c2f8df3df" providerId="ADAL" clId="{A54C0C66-984C-46E7-9056-06FEF7894B06}" dt="2022-11-28T13:45:50.607" v="307" actId="2696"/>
          <pc:sldLayoutMkLst>
            <pc:docMk/>
            <pc:sldMasterMk cId="1805254686" sldId="2147483986"/>
            <pc:sldLayoutMk cId="3463429960" sldId="2147484034"/>
          </pc:sldLayoutMkLst>
        </pc:sldLayoutChg>
        <pc:sldLayoutChg chg="del">
          <pc:chgData name="David Wright" userId="a87a15d8-e9af-43f4-8752-ff9c2f8df3df" providerId="ADAL" clId="{A54C0C66-984C-46E7-9056-06FEF7894B06}" dt="2022-11-28T13:45:50.624" v="308" actId="2696"/>
          <pc:sldLayoutMkLst>
            <pc:docMk/>
            <pc:sldMasterMk cId="1805254686" sldId="2147483986"/>
            <pc:sldLayoutMk cId="2664227051" sldId="2147484035"/>
          </pc:sldLayoutMkLst>
        </pc:sldLayoutChg>
        <pc:sldLayoutChg chg="del">
          <pc:chgData name="David Wright" userId="a87a15d8-e9af-43f4-8752-ff9c2f8df3df" providerId="ADAL" clId="{A54C0C66-984C-46E7-9056-06FEF7894B06}" dt="2022-11-28T13:45:50.639" v="309" actId="2696"/>
          <pc:sldLayoutMkLst>
            <pc:docMk/>
            <pc:sldMasterMk cId="1805254686" sldId="2147483986"/>
            <pc:sldLayoutMk cId="3717096553" sldId="2147484036"/>
          </pc:sldLayoutMkLst>
        </pc:sldLayoutChg>
        <pc:sldLayoutChg chg="del">
          <pc:chgData name="David Wright" userId="a87a15d8-e9af-43f4-8752-ff9c2f8df3df" providerId="ADAL" clId="{A54C0C66-984C-46E7-9056-06FEF7894B06}" dt="2022-11-28T13:45:50.655" v="310" actId="2696"/>
          <pc:sldLayoutMkLst>
            <pc:docMk/>
            <pc:sldMasterMk cId="1805254686" sldId="2147483986"/>
            <pc:sldLayoutMk cId="2228737457" sldId="2147484037"/>
          </pc:sldLayoutMkLst>
        </pc:sldLayoutChg>
        <pc:sldLayoutChg chg="del">
          <pc:chgData name="David Wright" userId="a87a15d8-e9af-43f4-8752-ff9c2f8df3df" providerId="ADAL" clId="{A54C0C66-984C-46E7-9056-06FEF7894B06}" dt="2022-11-28T13:45:50.677" v="311" actId="2696"/>
          <pc:sldLayoutMkLst>
            <pc:docMk/>
            <pc:sldMasterMk cId="1805254686" sldId="2147483986"/>
            <pc:sldLayoutMk cId="470228428" sldId="2147484038"/>
          </pc:sldLayoutMkLst>
        </pc:sldLayoutChg>
        <pc:sldLayoutChg chg="del">
          <pc:chgData name="David Wright" userId="a87a15d8-e9af-43f4-8752-ff9c2f8df3df" providerId="ADAL" clId="{A54C0C66-984C-46E7-9056-06FEF7894B06}" dt="2022-11-28T13:45:50.688" v="312" actId="2696"/>
          <pc:sldLayoutMkLst>
            <pc:docMk/>
            <pc:sldMasterMk cId="1805254686" sldId="2147483986"/>
            <pc:sldLayoutMk cId="3218212606" sldId="2147484039"/>
          </pc:sldLayoutMkLst>
        </pc:sldLayoutChg>
        <pc:sldLayoutChg chg="del">
          <pc:chgData name="David Wright" userId="a87a15d8-e9af-43f4-8752-ff9c2f8df3df" providerId="ADAL" clId="{A54C0C66-984C-46E7-9056-06FEF7894B06}" dt="2022-11-28T13:45:50.702" v="313" actId="2696"/>
          <pc:sldLayoutMkLst>
            <pc:docMk/>
            <pc:sldMasterMk cId="1805254686" sldId="2147483986"/>
            <pc:sldLayoutMk cId="1234071463" sldId="2147484040"/>
          </pc:sldLayoutMkLst>
        </pc:sldLayoutChg>
        <pc:sldLayoutChg chg="del">
          <pc:chgData name="David Wright" userId="a87a15d8-e9af-43f4-8752-ff9c2f8df3df" providerId="ADAL" clId="{A54C0C66-984C-46E7-9056-06FEF7894B06}" dt="2022-11-28T13:45:50.715" v="314" actId="2696"/>
          <pc:sldLayoutMkLst>
            <pc:docMk/>
            <pc:sldMasterMk cId="1805254686" sldId="2147483986"/>
            <pc:sldLayoutMk cId="4148394008" sldId="2147484041"/>
          </pc:sldLayoutMkLst>
        </pc:sldLayoutChg>
        <pc:sldLayoutChg chg="del">
          <pc:chgData name="David Wright" userId="a87a15d8-e9af-43f4-8752-ff9c2f8df3df" providerId="ADAL" clId="{A54C0C66-984C-46E7-9056-06FEF7894B06}" dt="2022-11-28T13:45:50.727" v="315" actId="2696"/>
          <pc:sldLayoutMkLst>
            <pc:docMk/>
            <pc:sldMasterMk cId="1805254686" sldId="2147483986"/>
            <pc:sldLayoutMk cId="1241706863" sldId="2147484042"/>
          </pc:sldLayoutMkLst>
        </pc:sldLayoutChg>
        <pc:sldLayoutChg chg="del">
          <pc:chgData name="David Wright" userId="a87a15d8-e9af-43f4-8752-ff9c2f8df3df" providerId="ADAL" clId="{A54C0C66-984C-46E7-9056-06FEF7894B06}" dt="2022-11-28T13:45:50.740" v="316" actId="2696"/>
          <pc:sldLayoutMkLst>
            <pc:docMk/>
            <pc:sldMasterMk cId="1805254686" sldId="2147483986"/>
            <pc:sldLayoutMk cId="732144310" sldId="2147484043"/>
          </pc:sldLayoutMkLst>
        </pc:sldLayoutChg>
        <pc:sldLayoutChg chg="del">
          <pc:chgData name="David Wright" userId="a87a15d8-e9af-43f4-8752-ff9c2f8df3df" providerId="ADAL" clId="{A54C0C66-984C-46E7-9056-06FEF7894B06}" dt="2022-11-28T13:45:50.754" v="317" actId="2696"/>
          <pc:sldLayoutMkLst>
            <pc:docMk/>
            <pc:sldMasterMk cId="1805254686" sldId="2147483986"/>
            <pc:sldLayoutMk cId="3216020287" sldId="2147484044"/>
          </pc:sldLayoutMkLst>
        </pc:sldLayoutChg>
        <pc:sldLayoutChg chg="del">
          <pc:chgData name="David Wright" userId="a87a15d8-e9af-43f4-8752-ff9c2f8df3df" providerId="ADAL" clId="{A54C0C66-984C-46E7-9056-06FEF7894B06}" dt="2022-11-28T13:45:50.764" v="318" actId="2696"/>
          <pc:sldLayoutMkLst>
            <pc:docMk/>
            <pc:sldMasterMk cId="1805254686" sldId="2147483986"/>
            <pc:sldLayoutMk cId="551469402" sldId="2147484045"/>
          </pc:sldLayoutMkLst>
        </pc:sldLayoutChg>
        <pc:sldLayoutChg chg="del">
          <pc:chgData name="David Wright" userId="a87a15d8-e9af-43f4-8752-ff9c2f8df3df" providerId="ADAL" clId="{A54C0C66-984C-46E7-9056-06FEF7894B06}" dt="2022-11-28T13:45:50.777" v="319" actId="2696"/>
          <pc:sldLayoutMkLst>
            <pc:docMk/>
            <pc:sldMasterMk cId="1805254686" sldId="2147483986"/>
            <pc:sldLayoutMk cId="1706717122" sldId="2147484046"/>
          </pc:sldLayoutMkLst>
        </pc:sldLayoutChg>
        <pc:sldLayoutChg chg="del">
          <pc:chgData name="David Wright" userId="a87a15d8-e9af-43f4-8752-ff9c2f8df3df" providerId="ADAL" clId="{A54C0C66-984C-46E7-9056-06FEF7894B06}" dt="2022-11-28T13:45:50.792" v="320" actId="2696"/>
          <pc:sldLayoutMkLst>
            <pc:docMk/>
            <pc:sldMasterMk cId="1805254686" sldId="2147483986"/>
            <pc:sldLayoutMk cId="3128948116" sldId="2147484047"/>
          </pc:sldLayoutMkLst>
        </pc:sldLayoutChg>
        <pc:sldLayoutChg chg="del">
          <pc:chgData name="David Wright" userId="a87a15d8-e9af-43f4-8752-ff9c2f8df3df" providerId="ADAL" clId="{A54C0C66-984C-46E7-9056-06FEF7894B06}" dt="2022-11-28T13:45:50.804" v="321" actId="2696"/>
          <pc:sldLayoutMkLst>
            <pc:docMk/>
            <pc:sldMasterMk cId="1805254686" sldId="2147483986"/>
            <pc:sldLayoutMk cId="49206274" sldId="2147484048"/>
          </pc:sldLayoutMkLst>
        </pc:sldLayoutChg>
        <pc:sldLayoutChg chg="del">
          <pc:chgData name="David Wright" userId="a87a15d8-e9af-43f4-8752-ff9c2f8df3df" providerId="ADAL" clId="{A54C0C66-984C-46E7-9056-06FEF7894B06}" dt="2022-11-28T13:45:50.817" v="322" actId="2696"/>
          <pc:sldLayoutMkLst>
            <pc:docMk/>
            <pc:sldMasterMk cId="1805254686" sldId="2147483986"/>
            <pc:sldLayoutMk cId="3183406900" sldId="2147484049"/>
          </pc:sldLayoutMkLst>
        </pc:sldLayoutChg>
        <pc:sldLayoutChg chg="del">
          <pc:chgData name="David Wright" userId="a87a15d8-e9af-43f4-8752-ff9c2f8df3df" providerId="ADAL" clId="{A54C0C66-984C-46E7-9056-06FEF7894B06}" dt="2022-11-28T13:45:50.852" v="323" actId="2696"/>
          <pc:sldLayoutMkLst>
            <pc:docMk/>
            <pc:sldMasterMk cId="1805254686" sldId="2147483986"/>
            <pc:sldLayoutMk cId="3271661523" sldId="2147484050"/>
          </pc:sldLayoutMkLst>
        </pc:sldLayoutChg>
        <pc:sldLayoutChg chg="del">
          <pc:chgData name="David Wright" userId="a87a15d8-e9af-43f4-8752-ff9c2f8df3df" providerId="ADAL" clId="{A54C0C66-984C-46E7-9056-06FEF7894B06}" dt="2022-11-28T13:45:50.886" v="324" actId="2696"/>
          <pc:sldLayoutMkLst>
            <pc:docMk/>
            <pc:sldMasterMk cId="1805254686" sldId="2147483986"/>
            <pc:sldLayoutMk cId="731829661" sldId="2147484051"/>
          </pc:sldLayoutMkLst>
        </pc:sldLayoutChg>
        <pc:sldLayoutChg chg="del">
          <pc:chgData name="David Wright" userId="a87a15d8-e9af-43f4-8752-ff9c2f8df3df" providerId="ADAL" clId="{A54C0C66-984C-46E7-9056-06FEF7894B06}" dt="2022-11-28T13:45:50.921" v="325" actId="2696"/>
          <pc:sldLayoutMkLst>
            <pc:docMk/>
            <pc:sldMasterMk cId="1805254686" sldId="2147483986"/>
            <pc:sldLayoutMk cId="115856087" sldId="2147484052"/>
          </pc:sldLayoutMkLst>
        </pc:sldLayoutChg>
        <pc:sldLayoutChg chg="del">
          <pc:chgData name="David Wright" userId="a87a15d8-e9af-43f4-8752-ff9c2f8df3df" providerId="ADAL" clId="{A54C0C66-984C-46E7-9056-06FEF7894B06}" dt="2022-11-28T13:45:50.935" v="326" actId="2696"/>
          <pc:sldLayoutMkLst>
            <pc:docMk/>
            <pc:sldMasterMk cId="1805254686" sldId="2147483986"/>
            <pc:sldLayoutMk cId="3928837531" sldId="2147484053"/>
          </pc:sldLayoutMkLst>
        </pc:sldLayoutChg>
        <pc:sldLayoutChg chg="del">
          <pc:chgData name="David Wright" userId="a87a15d8-e9af-43f4-8752-ff9c2f8df3df" providerId="ADAL" clId="{A54C0C66-984C-46E7-9056-06FEF7894B06}" dt="2022-11-28T13:45:50.946" v="327" actId="2696"/>
          <pc:sldLayoutMkLst>
            <pc:docMk/>
            <pc:sldMasterMk cId="1805254686" sldId="2147483986"/>
            <pc:sldLayoutMk cId="2380214517" sldId="2147484054"/>
          </pc:sldLayoutMkLst>
        </pc:sldLayoutChg>
        <pc:sldLayoutChg chg="del">
          <pc:chgData name="David Wright" userId="a87a15d8-e9af-43f4-8752-ff9c2f8df3df" providerId="ADAL" clId="{A54C0C66-984C-46E7-9056-06FEF7894B06}" dt="2022-11-28T13:45:50.963" v="328" actId="2696"/>
          <pc:sldLayoutMkLst>
            <pc:docMk/>
            <pc:sldMasterMk cId="1805254686" sldId="2147483986"/>
            <pc:sldLayoutMk cId="3853082239" sldId="2147484055"/>
          </pc:sldLayoutMkLst>
        </pc:sldLayoutChg>
        <pc:sldLayoutChg chg="del">
          <pc:chgData name="David Wright" userId="a87a15d8-e9af-43f4-8752-ff9c2f8df3df" providerId="ADAL" clId="{A54C0C66-984C-46E7-9056-06FEF7894B06}" dt="2022-11-28T13:45:50.977" v="329" actId="2696"/>
          <pc:sldLayoutMkLst>
            <pc:docMk/>
            <pc:sldMasterMk cId="1805254686" sldId="2147483986"/>
            <pc:sldLayoutMk cId="2604997164" sldId="2147484056"/>
          </pc:sldLayoutMkLst>
        </pc:sldLayoutChg>
        <pc:sldLayoutChg chg="del">
          <pc:chgData name="David Wright" userId="a87a15d8-e9af-43f4-8752-ff9c2f8df3df" providerId="ADAL" clId="{A54C0C66-984C-46E7-9056-06FEF7894B06}" dt="2022-11-28T13:45:50.987" v="330" actId="2696"/>
          <pc:sldLayoutMkLst>
            <pc:docMk/>
            <pc:sldMasterMk cId="1805254686" sldId="2147483986"/>
            <pc:sldLayoutMk cId="212239943" sldId="2147484057"/>
          </pc:sldLayoutMkLst>
        </pc:sldLayoutChg>
        <pc:sldLayoutChg chg="del">
          <pc:chgData name="David Wright" userId="a87a15d8-e9af-43f4-8752-ff9c2f8df3df" providerId="ADAL" clId="{A54C0C66-984C-46E7-9056-06FEF7894B06}" dt="2022-11-28T13:45:50.999" v="331" actId="2696"/>
          <pc:sldLayoutMkLst>
            <pc:docMk/>
            <pc:sldMasterMk cId="1805254686" sldId="2147483986"/>
            <pc:sldLayoutMk cId="526416146" sldId="2147484058"/>
          </pc:sldLayoutMkLst>
        </pc:sldLayoutChg>
        <pc:sldLayoutChg chg="del">
          <pc:chgData name="David Wright" userId="a87a15d8-e9af-43f4-8752-ff9c2f8df3df" providerId="ADAL" clId="{A54C0C66-984C-46E7-9056-06FEF7894B06}" dt="2022-11-28T13:45:51.012" v="332" actId="2696"/>
          <pc:sldLayoutMkLst>
            <pc:docMk/>
            <pc:sldMasterMk cId="1805254686" sldId="2147483986"/>
            <pc:sldLayoutMk cId="1491437384" sldId="2147484059"/>
          </pc:sldLayoutMkLst>
        </pc:sldLayoutChg>
        <pc:sldLayoutChg chg="del">
          <pc:chgData name="David Wright" userId="a87a15d8-e9af-43f4-8752-ff9c2f8df3df" providerId="ADAL" clId="{A54C0C66-984C-46E7-9056-06FEF7894B06}" dt="2022-11-28T13:45:51.022" v="333" actId="2696"/>
          <pc:sldLayoutMkLst>
            <pc:docMk/>
            <pc:sldMasterMk cId="1805254686" sldId="2147483986"/>
            <pc:sldLayoutMk cId="642513723" sldId="2147484060"/>
          </pc:sldLayoutMkLst>
        </pc:sldLayoutChg>
        <pc:sldLayoutChg chg="del">
          <pc:chgData name="David Wright" userId="a87a15d8-e9af-43f4-8752-ff9c2f8df3df" providerId="ADAL" clId="{A54C0C66-984C-46E7-9056-06FEF7894B06}" dt="2022-11-28T13:45:51.035" v="334" actId="2696"/>
          <pc:sldLayoutMkLst>
            <pc:docMk/>
            <pc:sldMasterMk cId="1805254686" sldId="2147483986"/>
            <pc:sldLayoutMk cId="3137063826" sldId="2147484061"/>
          </pc:sldLayoutMkLst>
        </pc:sldLayoutChg>
      </pc:sldMasterChg>
      <pc:sldMasterChg chg="delSldLayout">
        <pc:chgData name="David Wright" userId="a87a15d8-e9af-43f4-8752-ff9c2f8df3df" providerId="ADAL" clId="{A54C0C66-984C-46E7-9056-06FEF7894B06}" dt="2022-11-28T13:46:11.316" v="403" actId="2696"/>
        <pc:sldMasterMkLst>
          <pc:docMk/>
          <pc:sldMasterMk cId="3279017643" sldId="2147484063"/>
        </pc:sldMasterMkLst>
        <pc:sldLayoutChg chg="del">
          <pc:chgData name="David Wright" userId="a87a15d8-e9af-43f4-8752-ff9c2f8df3df" providerId="ADAL" clId="{A54C0C66-984C-46E7-9056-06FEF7894B06}" dt="2022-11-28T13:45:55.620" v="336" actId="2696"/>
          <pc:sldLayoutMkLst>
            <pc:docMk/>
            <pc:sldMasterMk cId="3279017643" sldId="2147484063"/>
            <pc:sldLayoutMk cId="1120470218" sldId="2147484064"/>
          </pc:sldLayoutMkLst>
        </pc:sldLayoutChg>
        <pc:sldLayoutChg chg="del">
          <pc:chgData name="David Wright" userId="a87a15d8-e9af-43f4-8752-ff9c2f8df3df" providerId="ADAL" clId="{A54C0C66-984C-46E7-9056-06FEF7894B06}" dt="2022-11-28T13:45:56.231" v="337" actId="2696"/>
          <pc:sldLayoutMkLst>
            <pc:docMk/>
            <pc:sldMasterMk cId="3279017643" sldId="2147484063"/>
            <pc:sldLayoutMk cId="1123618461" sldId="2147484065"/>
          </pc:sldLayoutMkLst>
        </pc:sldLayoutChg>
        <pc:sldLayoutChg chg="del">
          <pc:chgData name="David Wright" userId="a87a15d8-e9af-43f4-8752-ff9c2f8df3df" providerId="ADAL" clId="{A54C0C66-984C-46E7-9056-06FEF7894B06}" dt="2022-11-28T13:45:57.666" v="338" actId="2696"/>
          <pc:sldLayoutMkLst>
            <pc:docMk/>
            <pc:sldMasterMk cId="3279017643" sldId="2147484063"/>
            <pc:sldLayoutMk cId="2371732865" sldId="2147484066"/>
          </pc:sldLayoutMkLst>
        </pc:sldLayoutChg>
        <pc:sldLayoutChg chg="del">
          <pc:chgData name="David Wright" userId="a87a15d8-e9af-43f4-8752-ff9c2f8df3df" providerId="ADAL" clId="{A54C0C66-984C-46E7-9056-06FEF7894B06}" dt="2022-11-28T13:45:57.811" v="339" actId="2696"/>
          <pc:sldLayoutMkLst>
            <pc:docMk/>
            <pc:sldMasterMk cId="3279017643" sldId="2147484063"/>
            <pc:sldLayoutMk cId="2959390332" sldId="2147484067"/>
          </pc:sldLayoutMkLst>
        </pc:sldLayoutChg>
        <pc:sldLayoutChg chg="del">
          <pc:chgData name="David Wright" userId="a87a15d8-e9af-43f4-8752-ff9c2f8df3df" providerId="ADAL" clId="{A54C0C66-984C-46E7-9056-06FEF7894B06}" dt="2022-11-28T13:45:57.988" v="340" actId="2696"/>
          <pc:sldLayoutMkLst>
            <pc:docMk/>
            <pc:sldMasterMk cId="3279017643" sldId="2147484063"/>
            <pc:sldLayoutMk cId="1628212907" sldId="2147484068"/>
          </pc:sldLayoutMkLst>
        </pc:sldLayoutChg>
        <pc:sldLayoutChg chg="del">
          <pc:chgData name="David Wright" userId="a87a15d8-e9af-43f4-8752-ff9c2f8df3df" providerId="ADAL" clId="{A54C0C66-984C-46E7-9056-06FEF7894B06}" dt="2022-11-28T13:45:58.161" v="341" actId="2696"/>
          <pc:sldLayoutMkLst>
            <pc:docMk/>
            <pc:sldMasterMk cId="3279017643" sldId="2147484063"/>
            <pc:sldLayoutMk cId="3555778412" sldId="2147484069"/>
          </pc:sldLayoutMkLst>
        </pc:sldLayoutChg>
        <pc:sldLayoutChg chg="del">
          <pc:chgData name="David Wright" userId="a87a15d8-e9af-43f4-8752-ff9c2f8df3df" providerId="ADAL" clId="{A54C0C66-984C-46E7-9056-06FEF7894B06}" dt="2022-11-28T13:45:58.328" v="342" actId="2696"/>
          <pc:sldLayoutMkLst>
            <pc:docMk/>
            <pc:sldMasterMk cId="3279017643" sldId="2147484063"/>
            <pc:sldLayoutMk cId="3877502667" sldId="2147484070"/>
          </pc:sldLayoutMkLst>
        </pc:sldLayoutChg>
        <pc:sldLayoutChg chg="del">
          <pc:chgData name="David Wright" userId="a87a15d8-e9af-43f4-8752-ff9c2f8df3df" providerId="ADAL" clId="{A54C0C66-984C-46E7-9056-06FEF7894B06}" dt="2022-11-28T13:45:58.504" v="343" actId="2696"/>
          <pc:sldLayoutMkLst>
            <pc:docMk/>
            <pc:sldMasterMk cId="3279017643" sldId="2147484063"/>
            <pc:sldLayoutMk cId="2107890193" sldId="2147484071"/>
          </pc:sldLayoutMkLst>
        </pc:sldLayoutChg>
        <pc:sldLayoutChg chg="del">
          <pc:chgData name="David Wright" userId="a87a15d8-e9af-43f4-8752-ff9c2f8df3df" providerId="ADAL" clId="{A54C0C66-984C-46E7-9056-06FEF7894B06}" dt="2022-11-28T13:45:58.693" v="344" actId="2696"/>
          <pc:sldLayoutMkLst>
            <pc:docMk/>
            <pc:sldMasterMk cId="3279017643" sldId="2147484063"/>
            <pc:sldLayoutMk cId="2140312147" sldId="2147484072"/>
          </pc:sldLayoutMkLst>
        </pc:sldLayoutChg>
        <pc:sldLayoutChg chg="del">
          <pc:chgData name="David Wright" userId="a87a15d8-e9af-43f4-8752-ff9c2f8df3df" providerId="ADAL" clId="{A54C0C66-984C-46E7-9056-06FEF7894B06}" dt="2022-11-28T13:45:58.843" v="345" actId="2696"/>
          <pc:sldLayoutMkLst>
            <pc:docMk/>
            <pc:sldMasterMk cId="3279017643" sldId="2147484063"/>
            <pc:sldLayoutMk cId="1994441471" sldId="2147484073"/>
          </pc:sldLayoutMkLst>
        </pc:sldLayoutChg>
        <pc:sldLayoutChg chg="del">
          <pc:chgData name="David Wright" userId="a87a15d8-e9af-43f4-8752-ff9c2f8df3df" providerId="ADAL" clId="{A54C0C66-984C-46E7-9056-06FEF7894B06}" dt="2022-11-28T13:45:59.009" v="346" actId="2696"/>
          <pc:sldLayoutMkLst>
            <pc:docMk/>
            <pc:sldMasterMk cId="3279017643" sldId="2147484063"/>
            <pc:sldLayoutMk cId="1303439037" sldId="2147484074"/>
          </pc:sldLayoutMkLst>
        </pc:sldLayoutChg>
        <pc:sldLayoutChg chg="del">
          <pc:chgData name="David Wright" userId="a87a15d8-e9af-43f4-8752-ff9c2f8df3df" providerId="ADAL" clId="{A54C0C66-984C-46E7-9056-06FEF7894B06}" dt="2022-11-28T13:45:59.172" v="347" actId="2696"/>
          <pc:sldLayoutMkLst>
            <pc:docMk/>
            <pc:sldMasterMk cId="3279017643" sldId="2147484063"/>
            <pc:sldLayoutMk cId="3887854764" sldId="2147484075"/>
          </pc:sldLayoutMkLst>
        </pc:sldLayoutChg>
        <pc:sldLayoutChg chg="del">
          <pc:chgData name="David Wright" userId="a87a15d8-e9af-43f4-8752-ff9c2f8df3df" providerId="ADAL" clId="{A54C0C66-984C-46E7-9056-06FEF7894B06}" dt="2022-11-28T13:45:59.332" v="348" actId="2696"/>
          <pc:sldLayoutMkLst>
            <pc:docMk/>
            <pc:sldMasterMk cId="3279017643" sldId="2147484063"/>
            <pc:sldLayoutMk cId="1505325545" sldId="2147484076"/>
          </pc:sldLayoutMkLst>
        </pc:sldLayoutChg>
        <pc:sldLayoutChg chg="del">
          <pc:chgData name="David Wright" userId="a87a15d8-e9af-43f4-8752-ff9c2f8df3df" providerId="ADAL" clId="{A54C0C66-984C-46E7-9056-06FEF7894B06}" dt="2022-11-28T13:45:59.494" v="349" actId="2696"/>
          <pc:sldLayoutMkLst>
            <pc:docMk/>
            <pc:sldMasterMk cId="3279017643" sldId="2147484063"/>
            <pc:sldLayoutMk cId="1666976501" sldId="2147484077"/>
          </pc:sldLayoutMkLst>
        </pc:sldLayoutChg>
        <pc:sldLayoutChg chg="del">
          <pc:chgData name="David Wright" userId="a87a15d8-e9af-43f4-8752-ff9c2f8df3df" providerId="ADAL" clId="{A54C0C66-984C-46E7-9056-06FEF7894B06}" dt="2022-11-28T13:45:59.652" v="350" actId="2696"/>
          <pc:sldLayoutMkLst>
            <pc:docMk/>
            <pc:sldMasterMk cId="3279017643" sldId="2147484063"/>
            <pc:sldLayoutMk cId="1663880936" sldId="2147484078"/>
          </pc:sldLayoutMkLst>
        </pc:sldLayoutChg>
        <pc:sldLayoutChg chg="del">
          <pc:chgData name="David Wright" userId="a87a15d8-e9af-43f4-8752-ff9c2f8df3df" providerId="ADAL" clId="{A54C0C66-984C-46E7-9056-06FEF7894B06}" dt="2022-11-28T13:45:59.817" v="351" actId="2696"/>
          <pc:sldLayoutMkLst>
            <pc:docMk/>
            <pc:sldMasterMk cId="3279017643" sldId="2147484063"/>
            <pc:sldLayoutMk cId="2097278321" sldId="2147484079"/>
          </pc:sldLayoutMkLst>
        </pc:sldLayoutChg>
        <pc:sldLayoutChg chg="del">
          <pc:chgData name="David Wright" userId="a87a15d8-e9af-43f4-8752-ff9c2f8df3df" providerId="ADAL" clId="{A54C0C66-984C-46E7-9056-06FEF7894B06}" dt="2022-11-28T13:45:59.986" v="352" actId="2696"/>
          <pc:sldLayoutMkLst>
            <pc:docMk/>
            <pc:sldMasterMk cId="3279017643" sldId="2147484063"/>
            <pc:sldLayoutMk cId="1550152400" sldId="2147484080"/>
          </pc:sldLayoutMkLst>
        </pc:sldLayoutChg>
        <pc:sldLayoutChg chg="del">
          <pc:chgData name="David Wright" userId="a87a15d8-e9af-43f4-8752-ff9c2f8df3df" providerId="ADAL" clId="{A54C0C66-984C-46E7-9056-06FEF7894B06}" dt="2022-11-28T13:46:00.155" v="353" actId="2696"/>
          <pc:sldLayoutMkLst>
            <pc:docMk/>
            <pc:sldMasterMk cId="3279017643" sldId="2147484063"/>
            <pc:sldLayoutMk cId="1317107940" sldId="2147484081"/>
          </pc:sldLayoutMkLst>
        </pc:sldLayoutChg>
        <pc:sldLayoutChg chg="del">
          <pc:chgData name="David Wright" userId="a87a15d8-e9af-43f4-8752-ff9c2f8df3df" providerId="ADAL" clId="{A54C0C66-984C-46E7-9056-06FEF7894B06}" dt="2022-11-28T13:46:00.308" v="354" actId="2696"/>
          <pc:sldLayoutMkLst>
            <pc:docMk/>
            <pc:sldMasterMk cId="3279017643" sldId="2147484063"/>
            <pc:sldLayoutMk cId="1075174923" sldId="2147484082"/>
          </pc:sldLayoutMkLst>
        </pc:sldLayoutChg>
        <pc:sldLayoutChg chg="del">
          <pc:chgData name="David Wright" userId="a87a15d8-e9af-43f4-8752-ff9c2f8df3df" providerId="ADAL" clId="{A54C0C66-984C-46E7-9056-06FEF7894B06}" dt="2022-11-28T13:46:00.480" v="355" actId="2696"/>
          <pc:sldLayoutMkLst>
            <pc:docMk/>
            <pc:sldMasterMk cId="3279017643" sldId="2147484063"/>
            <pc:sldLayoutMk cId="3249548088" sldId="2147484083"/>
          </pc:sldLayoutMkLst>
        </pc:sldLayoutChg>
        <pc:sldLayoutChg chg="del">
          <pc:chgData name="David Wright" userId="a87a15d8-e9af-43f4-8752-ff9c2f8df3df" providerId="ADAL" clId="{A54C0C66-984C-46E7-9056-06FEF7894B06}" dt="2022-11-28T13:46:00.636" v="356" actId="2696"/>
          <pc:sldLayoutMkLst>
            <pc:docMk/>
            <pc:sldMasterMk cId="3279017643" sldId="2147484063"/>
            <pc:sldLayoutMk cId="285203714" sldId="2147484084"/>
          </pc:sldLayoutMkLst>
        </pc:sldLayoutChg>
        <pc:sldLayoutChg chg="del">
          <pc:chgData name="David Wright" userId="a87a15d8-e9af-43f4-8752-ff9c2f8df3df" providerId="ADAL" clId="{A54C0C66-984C-46E7-9056-06FEF7894B06}" dt="2022-11-28T13:46:00.798" v="357" actId="2696"/>
          <pc:sldLayoutMkLst>
            <pc:docMk/>
            <pc:sldMasterMk cId="3279017643" sldId="2147484063"/>
            <pc:sldLayoutMk cId="1510510729" sldId="2147484085"/>
          </pc:sldLayoutMkLst>
        </pc:sldLayoutChg>
        <pc:sldLayoutChg chg="del">
          <pc:chgData name="David Wright" userId="a87a15d8-e9af-43f4-8752-ff9c2f8df3df" providerId="ADAL" clId="{A54C0C66-984C-46E7-9056-06FEF7894B06}" dt="2022-11-28T13:46:01.109" v="358" actId="2696"/>
          <pc:sldLayoutMkLst>
            <pc:docMk/>
            <pc:sldMasterMk cId="3279017643" sldId="2147484063"/>
            <pc:sldLayoutMk cId="1960165580" sldId="2147484086"/>
          </pc:sldLayoutMkLst>
        </pc:sldLayoutChg>
        <pc:sldLayoutChg chg="del">
          <pc:chgData name="David Wright" userId="a87a15d8-e9af-43f4-8752-ff9c2f8df3df" providerId="ADAL" clId="{A54C0C66-984C-46E7-9056-06FEF7894B06}" dt="2022-11-28T13:46:01.293" v="359" actId="2696"/>
          <pc:sldLayoutMkLst>
            <pc:docMk/>
            <pc:sldMasterMk cId="3279017643" sldId="2147484063"/>
            <pc:sldLayoutMk cId="2164465774" sldId="2147484087"/>
          </pc:sldLayoutMkLst>
        </pc:sldLayoutChg>
        <pc:sldLayoutChg chg="del">
          <pc:chgData name="David Wright" userId="a87a15d8-e9af-43f4-8752-ff9c2f8df3df" providerId="ADAL" clId="{A54C0C66-984C-46E7-9056-06FEF7894B06}" dt="2022-11-28T13:46:01.473" v="360" actId="2696"/>
          <pc:sldLayoutMkLst>
            <pc:docMk/>
            <pc:sldMasterMk cId="3279017643" sldId="2147484063"/>
            <pc:sldLayoutMk cId="666464557" sldId="2147484088"/>
          </pc:sldLayoutMkLst>
        </pc:sldLayoutChg>
        <pc:sldLayoutChg chg="del">
          <pc:chgData name="David Wright" userId="a87a15d8-e9af-43f4-8752-ff9c2f8df3df" providerId="ADAL" clId="{A54C0C66-984C-46E7-9056-06FEF7894B06}" dt="2022-11-28T13:46:01.654" v="361" actId="2696"/>
          <pc:sldLayoutMkLst>
            <pc:docMk/>
            <pc:sldMasterMk cId="3279017643" sldId="2147484063"/>
            <pc:sldLayoutMk cId="1562701400" sldId="2147484089"/>
          </pc:sldLayoutMkLst>
        </pc:sldLayoutChg>
        <pc:sldLayoutChg chg="del">
          <pc:chgData name="David Wright" userId="a87a15d8-e9af-43f4-8752-ff9c2f8df3df" providerId="ADAL" clId="{A54C0C66-984C-46E7-9056-06FEF7894B06}" dt="2022-11-28T13:46:01.826" v="362" actId="2696"/>
          <pc:sldLayoutMkLst>
            <pc:docMk/>
            <pc:sldMasterMk cId="3279017643" sldId="2147484063"/>
            <pc:sldLayoutMk cId="1479002222" sldId="2147484090"/>
          </pc:sldLayoutMkLst>
        </pc:sldLayoutChg>
        <pc:sldLayoutChg chg="del">
          <pc:chgData name="David Wright" userId="a87a15d8-e9af-43f4-8752-ff9c2f8df3df" providerId="ADAL" clId="{A54C0C66-984C-46E7-9056-06FEF7894B06}" dt="2022-11-28T13:46:01.995" v="363" actId="2696"/>
          <pc:sldLayoutMkLst>
            <pc:docMk/>
            <pc:sldMasterMk cId="3279017643" sldId="2147484063"/>
            <pc:sldLayoutMk cId="1383745365" sldId="2147484091"/>
          </pc:sldLayoutMkLst>
        </pc:sldLayoutChg>
        <pc:sldLayoutChg chg="del">
          <pc:chgData name="David Wright" userId="a87a15d8-e9af-43f4-8752-ff9c2f8df3df" providerId="ADAL" clId="{A54C0C66-984C-46E7-9056-06FEF7894B06}" dt="2022-11-28T13:46:02.166" v="364" actId="2696"/>
          <pc:sldLayoutMkLst>
            <pc:docMk/>
            <pc:sldMasterMk cId="3279017643" sldId="2147484063"/>
            <pc:sldLayoutMk cId="929372470" sldId="2147484092"/>
          </pc:sldLayoutMkLst>
        </pc:sldLayoutChg>
        <pc:sldLayoutChg chg="del">
          <pc:chgData name="David Wright" userId="a87a15d8-e9af-43f4-8752-ff9c2f8df3df" providerId="ADAL" clId="{A54C0C66-984C-46E7-9056-06FEF7894B06}" dt="2022-11-28T13:46:02.338" v="365" actId="2696"/>
          <pc:sldLayoutMkLst>
            <pc:docMk/>
            <pc:sldMasterMk cId="3279017643" sldId="2147484063"/>
            <pc:sldLayoutMk cId="3083468689" sldId="2147484093"/>
          </pc:sldLayoutMkLst>
        </pc:sldLayoutChg>
        <pc:sldLayoutChg chg="del">
          <pc:chgData name="David Wright" userId="a87a15d8-e9af-43f4-8752-ff9c2f8df3df" providerId="ADAL" clId="{A54C0C66-984C-46E7-9056-06FEF7894B06}" dt="2022-11-28T13:46:02.508" v="366" actId="2696"/>
          <pc:sldLayoutMkLst>
            <pc:docMk/>
            <pc:sldMasterMk cId="3279017643" sldId="2147484063"/>
            <pc:sldLayoutMk cId="4069717538" sldId="2147484094"/>
          </pc:sldLayoutMkLst>
        </pc:sldLayoutChg>
        <pc:sldLayoutChg chg="del">
          <pc:chgData name="David Wright" userId="a87a15d8-e9af-43f4-8752-ff9c2f8df3df" providerId="ADAL" clId="{A54C0C66-984C-46E7-9056-06FEF7894B06}" dt="2022-11-28T13:46:02.704" v="367" actId="2696"/>
          <pc:sldLayoutMkLst>
            <pc:docMk/>
            <pc:sldMasterMk cId="3279017643" sldId="2147484063"/>
            <pc:sldLayoutMk cId="1389126503" sldId="2147484095"/>
          </pc:sldLayoutMkLst>
        </pc:sldLayoutChg>
        <pc:sldLayoutChg chg="del">
          <pc:chgData name="David Wright" userId="a87a15d8-e9af-43f4-8752-ff9c2f8df3df" providerId="ADAL" clId="{A54C0C66-984C-46E7-9056-06FEF7894B06}" dt="2022-11-28T13:46:02.859" v="368" actId="2696"/>
          <pc:sldLayoutMkLst>
            <pc:docMk/>
            <pc:sldMasterMk cId="3279017643" sldId="2147484063"/>
            <pc:sldLayoutMk cId="209390511" sldId="2147484096"/>
          </pc:sldLayoutMkLst>
        </pc:sldLayoutChg>
        <pc:sldLayoutChg chg="del">
          <pc:chgData name="David Wright" userId="a87a15d8-e9af-43f4-8752-ff9c2f8df3df" providerId="ADAL" clId="{A54C0C66-984C-46E7-9056-06FEF7894B06}" dt="2022-11-28T13:46:03.043" v="369" actId="2696"/>
          <pc:sldLayoutMkLst>
            <pc:docMk/>
            <pc:sldMasterMk cId="3279017643" sldId="2147484063"/>
            <pc:sldLayoutMk cId="910222820" sldId="2147484097"/>
          </pc:sldLayoutMkLst>
        </pc:sldLayoutChg>
        <pc:sldLayoutChg chg="del">
          <pc:chgData name="David Wright" userId="a87a15d8-e9af-43f4-8752-ff9c2f8df3df" providerId="ADAL" clId="{A54C0C66-984C-46E7-9056-06FEF7894B06}" dt="2022-11-28T13:46:03.214" v="370" actId="2696"/>
          <pc:sldLayoutMkLst>
            <pc:docMk/>
            <pc:sldMasterMk cId="3279017643" sldId="2147484063"/>
            <pc:sldLayoutMk cId="799614797" sldId="2147484098"/>
          </pc:sldLayoutMkLst>
        </pc:sldLayoutChg>
        <pc:sldLayoutChg chg="del">
          <pc:chgData name="David Wright" userId="a87a15d8-e9af-43f4-8752-ff9c2f8df3df" providerId="ADAL" clId="{A54C0C66-984C-46E7-9056-06FEF7894B06}" dt="2022-11-28T13:46:03.376" v="371" actId="2696"/>
          <pc:sldLayoutMkLst>
            <pc:docMk/>
            <pc:sldMasterMk cId="3279017643" sldId="2147484063"/>
            <pc:sldLayoutMk cId="3063769005" sldId="2147484099"/>
          </pc:sldLayoutMkLst>
        </pc:sldLayoutChg>
        <pc:sldLayoutChg chg="del">
          <pc:chgData name="David Wright" userId="a87a15d8-e9af-43f4-8752-ff9c2f8df3df" providerId="ADAL" clId="{A54C0C66-984C-46E7-9056-06FEF7894B06}" dt="2022-11-28T13:46:03.555" v="372" actId="2696"/>
          <pc:sldLayoutMkLst>
            <pc:docMk/>
            <pc:sldMasterMk cId="3279017643" sldId="2147484063"/>
            <pc:sldLayoutMk cId="628936479" sldId="2147484100"/>
          </pc:sldLayoutMkLst>
        </pc:sldLayoutChg>
        <pc:sldLayoutChg chg="del">
          <pc:chgData name="David Wright" userId="a87a15d8-e9af-43f4-8752-ff9c2f8df3df" providerId="ADAL" clId="{A54C0C66-984C-46E7-9056-06FEF7894B06}" dt="2022-11-28T13:46:03.780" v="373" actId="2696"/>
          <pc:sldLayoutMkLst>
            <pc:docMk/>
            <pc:sldMasterMk cId="3279017643" sldId="2147484063"/>
            <pc:sldLayoutMk cId="3733626723" sldId="2147484101"/>
          </pc:sldLayoutMkLst>
        </pc:sldLayoutChg>
        <pc:sldLayoutChg chg="del">
          <pc:chgData name="David Wright" userId="a87a15d8-e9af-43f4-8752-ff9c2f8df3df" providerId="ADAL" clId="{A54C0C66-984C-46E7-9056-06FEF7894B06}" dt="2022-11-28T13:46:03.939" v="374" actId="2696"/>
          <pc:sldLayoutMkLst>
            <pc:docMk/>
            <pc:sldMasterMk cId="3279017643" sldId="2147484063"/>
            <pc:sldLayoutMk cId="2344095992" sldId="2147484102"/>
          </pc:sldLayoutMkLst>
        </pc:sldLayoutChg>
        <pc:sldLayoutChg chg="del">
          <pc:chgData name="David Wright" userId="a87a15d8-e9af-43f4-8752-ff9c2f8df3df" providerId="ADAL" clId="{A54C0C66-984C-46E7-9056-06FEF7894B06}" dt="2022-11-28T13:46:04.119" v="375" actId="2696"/>
          <pc:sldLayoutMkLst>
            <pc:docMk/>
            <pc:sldMasterMk cId="3279017643" sldId="2147484063"/>
            <pc:sldLayoutMk cId="1953392707" sldId="2147484103"/>
          </pc:sldLayoutMkLst>
        </pc:sldLayoutChg>
        <pc:sldLayoutChg chg="del">
          <pc:chgData name="David Wright" userId="a87a15d8-e9af-43f4-8752-ff9c2f8df3df" providerId="ADAL" clId="{A54C0C66-984C-46E7-9056-06FEF7894B06}" dt="2022-11-28T13:46:04.291" v="376" actId="2696"/>
          <pc:sldLayoutMkLst>
            <pc:docMk/>
            <pc:sldMasterMk cId="3279017643" sldId="2147484063"/>
            <pc:sldLayoutMk cId="3255555835" sldId="2147484104"/>
          </pc:sldLayoutMkLst>
        </pc:sldLayoutChg>
        <pc:sldLayoutChg chg="del">
          <pc:chgData name="David Wright" userId="a87a15d8-e9af-43f4-8752-ff9c2f8df3df" providerId="ADAL" clId="{A54C0C66-984C-46E7-9056-06FEF7894B06}" dt="2022-11-28T13:46:04.477" v="377" actId="2696"/>
          <pc:sldLayoutMkLst>
            <pc:docMk/>
            <pc:sldMasterMk cId="3279017643" sldId="2147484063"/>
            <pc:sldLayoutMk cId="915978609" sldId="2147484105"/>
          </pc:sldLayoutMkLst>
        </pc:sldLayoutChg>
        <pc:sldLayoutChg chg="del">
          <pc:chgData name="David Wright" userId="a87a15d8-e9af-43f4-8752-ff9c2f8df3df" providerId="ADAL" clId="{A54C0C66-984C-46E7-9056-06FEF7894B06}" dt="2022-11-28T13:46:04.647" v="378" actId="2696"/>
          <pc:sldLayoutMkLst>
            <pc:docMk/>
            <pc:sldMasterMk cId="3279017643" sldId="2147484063"/>
            <pc:sldLayoutMk cId="1454333240" sldId="2147484106"/>
          </pc:sldLayoutMkLst>
        </pc:sldLayoutChg>
        <pc:sldLayoutChg chg="del">
          <pc:chgData name="David Wright" userId="a87a15d8-e9af-43f4-8752-ff9c2f8df3df" providerId="ADAL" clId="{A54C0C66-984C-46E7-9056-06FEF7894B06}" dt="2022-11-28T13:46:04.816" v="379" actId="2696"/>
          <pc:sldLayoutMkLst>
            <pc:docMk/>
            <pc:sldMasterMk cId="3279017643" sldId="2147484063"/>
            <pc:sldLayoutMk cId="967913467" sldId="2147484107"/>
          </pc:sldLayoutMkLst>
        </pc:sldLayoutChg>
        <pc:sldLayoutChg chg="del">
          <pc:chgData name="David Wright" userId="a87a15d8-e9af-43f4-8752-ff9c2f8df3df" providerId="ADAL" clId="{A54C0C66-984C-46E7-9056-06FEF7894B06}" dt="2022-11-28T13:46:04.988" v="380" actId="2696"/>
          <pc:sldLayoutMkLst>
            <pc:docMk/>
            <pc:sldMasterMk cId="3279017643" sldId="2147484063"/>
            <pc:sldLayoutMk cId="1583750502" sldId="2147484108"/>
          </pc:sldLayoutMkLst>
        </pc:sldLayoutChg>
        <pc:sldLayoutChg chg="del">
          <pc:chgData name="David Wright" userId="a87a15d8-e9af-43f4-8752-ff9c2f8df3df" providerId="ADAL" clId="{A54C0C66-984C-46E7-9056-06FEF7894B06}" dt="2022-11-28T13:46:05.159" v="381" actId="2696"/>
          <pc:sldLayoutMkLst>
            <pc:docMk/>
            <pc:sldMasterMk cId="3279017643" sldId="2147484063"/>
            <pc:sldLayoutMk cId="1205167809" sldId="2147484109"/>
          </pc:sldLayoutMkLst>
        </pc:sldLayoutChg>
        <pc:sldLayoutChg chg="del">
          <pc:chgData name="David Wright" userId="a87a15d8-e9af-43f4-8752-ff9c2f8df3df" providerId="ADAL" clId="{A54C0C66-984C-46E7-9056-06FEF7894B06}" dt="2022-11-28T13:46:05.332" v="382" actId="2696"/>
          <pc:sldLayoutMkLst>
            <pc:docMk/>
            <pc:sldMasterMk cId="3279017643" sldId="2147484063"/>
            <pc:sldLayoutMk cId="3844596980" sldId="2147484110"/>
          </pc:sldLayoutMkLst>
        </pc:sldLayoutChg>
        <pc:sldLayoutChg chg="del">
          <pc:chgData name="David Wright" userId="a87a15d8-e9af-43f4-8752-ff9c2f8df3df" providerId="ADAL" clId="{A54C0C66-984C-46E7-9056-06FEF7894B06}" dt="2022-11-28T13:46:05.511" v="383" actId="2696"/>
          <pc:sldLayoutMkLst>
            <pc:docMk/>
            <pc:sldMasterMk cId="3279017643" sldId="2147484063"/>
            <pc:sldLayoutMk cId="1767336912" sldId="2147484111"/>
          </pc:sldLayoutMkLst>
        </pc:sldLayoutChg>
        <pc:sldLayoutChg chg="del">
          <pc:chgData name="David Wright" userId="a87a15d8-e9af-43f4-8752-ff9c2f8df3df" providerId="ADAL" clId="{A54C0C66-984C-46E7-9056-06FEF7894B06}" dt="2022-11-28T13:46:05.683" v="384" actId="2696"/>
          <pc:sldLayoutMkLst>
            <pc:docMk/>
            <pc:sldMasterMk cId="3279017643" sldId="2147484063"/>
            <pc:sldLayoutMk cId="1487426621" sldId="2147484112"/>
          </pc:sldLayoutMkLst>
        </pc:sldLayoutChg>
        <pc:sldLayoutChg chg="del">
          <pc:chgData name="David Wright" userId="a87a15d8-e9af-43f4-8752-ff9c2f8df3df" providerId="ADAL" clId="{A54C0C66-984C-46E7-9056-06FEF7894B06}" dt="2022-11-28T13:46:05.857" v="385" actId="2696"/>
          <pc:sldLayoutMkLst>
            <pc:docMk/>
            <pc:sldMasterMk cId="3279017643" sldId="2147484063"/>
            <pc:sldLayoutMk cId="1202250425" sldId="2147484113"/>
          </pc:sldLayoutMkLst>
        </pc:sldLayoutChg>
        <pc:sldLayoutChg chg="del">
          <pc:chgData name="David Wright" userId="a87a15d8-e9af-43f4-8752-ff9c2f8df3df" providerId="ADAL" clId="{A54C0C66-984C-46E7-9056-06FEF7894B06}" dt="2022-11-28T13:46:06.035" v="386" actId="2696"/>
          <pc:sldLayoutMkLst>
            <pc:docMk/>
            <pc:sldMasterMk cId="3279017643" sldId="2147484063"/>
            <pc:sldLayoutMk cId="2252137955" sldId="2147484114"/>
          </pc:sldLayoutMkLst>
        </pc:sldLayoutChg>
        <pc:sldLayoutChg chg="del">
          <pc:chgData name="David Wright" userId="a87a15d8-e9af-43f4-8752-ff9c2f8df3df" providerId="ADAL" clId="{A54C0C66-984C-46E7-9056-06FEF7894B06}" dt="2022-11-28T13:46:06.224" v="387" actId="2696"/>
          <pc:sldLayoutMkLst>
            <pc:docMk/>
            <pc:sldMasterMk cId="3279017643" sldId="2147484063"/>
            <pc:sldLayoutMk cId="3524484284" sldId="2147484115"/>
          </pc:sldLayoutMkLst>
        </pc:sldLayoutChg>
        <pc:sldLayoutChg chg="del">
          <pc:chgData name="David Wright" userId="a87a15d8-e9af-43f4-8752-ff9c2f8df3df" providerId="ADAL" clId="{A54C0C66-984C-46E7-9056-06FEF7894B06}" dt="2022-11-28T13:46:06.400" v="388" actId="2696"/>
          <pc:sldLayoutMkLst>
            <pc:docMk/>
            <pc:sldMasterMk cId="3279017643" sldId="2147484063"/>
            <pc:sldLayoutMk cId="104267520" sldId="2147484116"/>
          </pc:sldLayoutMkLst>
        </pc:sldLayoutChg>
        <pc:sldLayoutChg chg="del">
          <pc:chgData name="David Wright" userId="a87a15d8-e9af-43f4-8752-ff9c2f8df3df" providerId="ADAL" clId="{A54C0C66-984C-46E7-9056-06FEF7894B06}" dt="2022-11-28T13:46:06.608" v="389" actId="2696"/>
          <pc:sldLayoutMkLst>
            <pc:docMk/>
            <pc:sldMasterMk cId="3279017643" sldId="2147484063"/>
            <pc:sldLayoutMk cId="3321967492" sldId="2147484117"/>
          </pc:sldLayoutMkLst>
        </pc:sldLayoutChg>
        <pc:sldLayoutChg chg="del">
          <pc:chgData name="David Wright" userId="a87a15d8-e9af-43f4-8752-ff9c2f8df3df" providerId="ADAL" clId="{A54C0C66-984C-46E7-9056-06FEF7894B06}" dt="2022-11-28T13:46:06.778" v="390" actId="2696"/>
          <pc:sldLayoutMkLst>
            <pc:docMk/>
            <pc:sldMasterMk cId="3279017643" sldId="2147484063"/>
            <pc:sldLayoutMk cId="3024279904" sldId="2147484118"/>
          </pc:sldLayoutMkLst>
        </pc:sldLayoutChg>
        <pc:sldLayoutChg chg="del">
          <pc:chgData name="David Wright" userId="a87a15d8-e9af-43f4-8752-ff9c2f8df3df" providerId="ADAL" clId="{A54C0C66-984C-46E7-9056-06FEF7894B06}" dt="2022-11-28T13:46:06.983" v="391" actId="2696"/>
          <pc:sldLayoutMkLst>
            <pc:docMk/>
            <pc:sldMasterMk cId="3279017643" sldId="2147484063"/>
            <pc:sldLayoutMk cId="3933245821" sldId="2147484119"/>
          </pc:sldLayoutMkLst>
        </pc:sldLayoutChg>
        <pc:sldLayoutChg chg="del">
          <pc:chgData name="David Wright" userId="a87a15d8-e9af-43f4-8752-ff9c2f8df3df" providerId="ADAL" clId="{A54C0C66-984C-46E7-9056-06FEF7894B06}" dt="2022-11-28T13:46:07.165" v="392" actId="2696"/>
          <pc:sldLayoutMkLst>
            <pc:docMk/>
            <pc:sldMasterMk cId="3279017643" sldId="2147484063"/>
            <pc:sldLayoutMk cId="1410528594" sldId="2147484120"/>
          </pc:sldLayoutMkLst>
        </pc:sldLayoutChg>
        <pc:sldLayoutChg chg="del">
          <pc:chgData name="David Wright" userId="a87a15d8-e9af-43f4-8752-ff9c2f8df3df" providerId="ADAL" clId="{A54C0C66-984C-46E7-9056-06FEF7894B06}" dt="2022-11-28T13:46:07.347" v="393" actId="2696"/>
          <pc:sldLayoutMkLst>
            <pc:docMk/>
            <pc:sldMasterMk cId="3279017643" sldId="2147484063"/>
            <pc:sldLayoutMk cId="655058575" sldId="2147484121"/>
          </pc:sldLayoutMkLst>
        </pc:sldLayoutChg>
        <pc:sldLayoutChg chg="del">
          <pc:chgData name="David Wright" userId="a87a15d8-e9af-43f4-8752-ff9c2f8df3df" providerId="ADAL" clId="{A54C0C66-984C-46E7-9056-06FEF7894B06}" dt="2022-11-28T13:46:07.554" v="394" actId="2696"/>
          <pc:sldLayoutMkLst>
            <pc:docMk/>
            <pc:sldMasterMk cId="3279017643" sldId="2147484063"/>
            <pc:sldLayoutMk cId="2705070852" sldId="2147484122"/>
          </pc:sldLayoutMkLst>
        </pc:sldLayoutChg>
        <pc:sldLayoutChg chg="del">
          <pc:chgData name="David Wright" userId="a87a15d8-e9af-43f4-8752-ff9c2f8df3df" providerId="ADAL" clId="{A54C0C66-984C-46E7-9056-06FEF7894B06}" dt="2022-11-28T13:46:07.760" v="395" actId="2696"/>
          <pc:sldLayoutMkLst>
            <pc:docMk/>
            <pc:sldMasterMk cId="3279017643" sldId="2147484063"/>
            <pc:sldLayoutMk cId="1037966692" sldId="2147484123"/>
          </pc:sldLayoutMkLst>
        </pc:sldLayoutChg>
        <pc:sldLayoutChg chg="del">
          <pc:chgData name="David Wright" userId="a87a15d8-e9af-43f4-8752-ff9c2f8df3df" providerId="ADAL" clId="{A54C0C66-984C-46E7-9056-06FEF7894B06}" dt="2022-11-28T13:46:07.933" v="396" actId="2696"/>
          <pc:sldLayoutMkLst>
            <pc:docMk/>
            <pc:sldMasterMk cId="3279017643" sldId="2147484063"/>
            <pc:sldLayoutMk cId="1393302664" sldId="2147484124"/>
          </pc:sldLayoutMkLst>
        </pc:sldLayoutChg>
        <pc:sldLayoutChg chg="del">
          <pc:chgData name="David Wright" userId="a87a15d8-e9af-43f4-8752-ff9c2f8df3df" providerId="ADAL" clId="{A54C0C66-984C-46E7-9056-06FEF7894B06}" dt="2022-11-28T13:46:08.144" v="397" actId="2696"/>
          <pc:sldLayoutMkLst>
            <pc:docMk/>
            <pc:sldMasterMk cId="3279017643" sldId="2147484063"/>
            <pc:sldLayoutMk cId="3896799103" sldId="2147484125"/>
          </pc:sldLayoutMkLst>
        </pc:sldLayoutChg>
        <pc:sldLayoutChg chg="del">
          <pc:chgData name="David Wright" userId="a87a15d8-e9af-43f4-8752-ff9c2f8df3df" providerId="ADAL" clId="{A54C0C66-984C-46E7-9056-06FEF7894B06}" dt="2022-11-28T13:46:08.342" v="398" actId="2696"/>
          <pc:sldLayoutMkLst>
            <pc:docMk/>
            <pc:sldMasterMk cId="3279017643" sldId="2147484063"/>
            <pc:sldLayoutMk cId="4057264042" sldId="2147484126"/>
          </pc:sldLayoutMkLst>
        </pc:sldLayoutChg>
        <pc:sldLayoutChg chg="del">
          <pc:chgData name="David Wright" userId="a87a15d8-e9af-43f4-8752-ff9c2f8df3df" providerId="ADAL" clId="{A54C0C66-984C-46E7-9056-06FEF7894B06}" dt="2022-11-28T13:46:08.584" v="399" actId="2696"/>
          <pc:sldLayoutMkLst>
            <pc:docMk/>
            <pc:sldMasterMk cId="3279017643" sldId="2147484063"/>
            <pc:sldLayoutMk cId="729393543" sldId="2147484127"/>
          </pc:sldLayoutMkLst>
        </pc:sldLayoutChg>
        <pc:sldLayoutChg chg="del">
          <pc:chgData name="David Wright" userId="a87a15d8-e9af-43f4-8752-ff9c2f8df3df" providerId="ADAL" clId="{A54C0C66-984C-46E7-9056-06FEF7894B06}" dt="2022-11-28T13:46:08.840" v="400" actId="2696"/>
          <pc:sldLayoutMkLst>
            <pc:docMk/>
            <pc:sldMasterMk cId="3279017643" sldId="2147484063"/>
            <pc:sldLayoutMk cId="2719941475" sldId="2147484128"/>
          </pc:sldLayoutMkLst>
        </pc:sldLayoutChg>
        <pc:sldLayoutChg chg="del">
          <pc:chgData name="David Wright" userId="a87a15d8-e9af-43f4-8752-ff9c2f8df3df" providerId="ADAL" clId="{A54C0C66-984C-46E7-9056-06FEF7894B06}" dt="2022-11-28T13:46:08.983" v="401" actId="2696"/>
          <pc:sldLayoutMkLst>
            <pc:docMk/>
            <pc:sldMasterMk cId="3279017643" sldId="2147484063"/>
            <pc:sldLayoutMk cId="843566143" sldId="2147484129"/>
          </pc:sldLayoutMkLst>
        </pc:sldLayoutChg>
        <pc:sldLayoutChg chg="del">
          <pc:chgData name="David Wright" userId="a87a15d8-e9af-43f4-8752-ff9c2f8df3df" providerId="ADAL" clId="{A54C0C66-984C-46E7-9056-06FEF7894B06}" dt="2022-11-28T13:46:10.688" v="402" actId="2696"/>
          <pc:sldLayoutMkLst>
            <pc:docMk/>
            <pc:sldMasterMk cId="3279017643" sldId="2147484063"/>
            <pc:sldLayoutMk cId="1551315769" sldId="2147484131"/>
          </pc:sldLayoutMkLst>
        </pc:sldLayoutChg>
        <pc:sldLayoutChg chg="del">
          <pc:chgData name="David Wright" userId="a87a15d8-e9af-43f4-8752-ff9c2f8df3df" providerId="ADAL" clId="{A54C0C66-984C-46E7-9056-06FEF7894B06}" dt="2022-11-28T13:46:11.316" v="403" actId="2696"/>
          <pc:sldLayoutMkLst>
            <pc:docMk/>
            <pc:sldMasterMk cId="3279017643" sldId="2147484063"/>
            <pc:sldLayoutMk cId="3670364364" sldId="2147484132"/>
          </pc:sldLayoutMkLst>
        </pc:sldLayoutChg>
      </pc:sldMasterChg>
      <pc:sldMasterChg chg="del delSldLayout">
        <pc:chgData name="David Wright" userId="a87a15d8-e9af-43f4-8752-ff9c2f8df3df" providerId="ADAL" clId="{A54C0C66-984C-46E7-9056-06FEF7894B06}" dt="2022-11-28T13:46:14.249" v="474" actId="2696"/>
        <pc:sldMasterMkLst>
          <pc:docMk/>
          <pc:sldMasterMk cId="3134736527" sldId="2147484133"/>
        </pc:sldMasterMkLst>
        <pc:sldLayoutChg chg="del">
          <pc:chgData name="David Wright" userId="a87a15d8-e9af-43f4-8752-ff9c2f8df3df" providerId="ADAL" clId="{A54C0C66-984C-46E7-9056-06FEF7894B06}" dt="2022-11-28T13:46:13.517" v="404" actId="2696"/>
          <pc:sldLayoutMkLst>
            <pc:docMk/>
            <pc:sldMasterMk cId="3134736527" sldId="2147484133"/>
            <pc:sldLayoutMk cId="3754727963" sldId="2147484134"/>
          </pc:sldLayoutMkLst>
        </pc:sldLayoutChg>
        <pc:sldLayoutChg chg="del">
          <pc:chgData name="David Wright" userId="a87a15d8-e9af-43f4-8752-ff9c2f8df3df" providerId="ADAL" clId="{A54C0C66-984C-46E7-9056-06FEF7894B06}" dt="2022-11-28T13:46:13.530" v="405" actId="2696"/>
          <pc:sldLayoutMkLst>
            <pc:docMk/>
            <pc:sldMasterMk cId="3134736527" sldId="2147484133"/>
            <pc:sldLayoutMk cId="970553292" sldId="2147484135"/>
          </pc:sldLayoutMkLst>
        </pc:sldLayoutChg>
        <pc:sldLayoutChg chg="del">
          <pc:chgData name="David Wright" userId="a87a15d8-e9af-43f4-8752-ff9c2f8df3df" providerId="ADAL" clId="{A54C0C66-984C-46E7-9056-06FEF7894B06}" dt="2022-11-28T13:46:13.542" v="406" actId="2696"/>
          <pc:sldLayoutMkLst>
            <pc:docMk/>
            <pc:sldMasterMk cId="3134736527" sldId="2147484133"/>
            <pc:sldLayoutMk cId="505848857" sldId="2147484136"/>
          </pc:sldLayoutMkLst>
        </pc:sldLayoutChg>
        <pc:sldLayoutChg chg="del">
          <pc:chgData name="David Wright" userId="a87a15d8-e9af-43f4-8752-ff9c2f8df3df" providerId="ADAL" clId="{A54C0C66-984C-46E7-9056-06FEF7894B06}" dt="2022-11-28T13:46:13.563" v="408" actId="2696"/>
          <pc:sldLayoutMkLst>
            <pc:docMk/>
            <pc:sldMasterMk cId="3134736527" sldId="2147484133"/>
            <pc:sldLayoutMk cId="1984443956" sldId="2147484137"/>
          </pc:sldLayoutMkLst>
        </pc:sldLayoutChg>
        <pc:sldLayoutChg chg="del">
          <pc:chgData name="David Wright" userId="a87a15d8-e9af-43f4-8752-ff9c2f8df3df" providerId="ADAL" clId="{A54C0C66-984C-46E7-9056-06FEF7894B06}" dt="2022-11-28T13:46:13.575" v="409" actId="2696"/>
          <pc:sldLayoutMkLst>
            <pc:docMk/>
            <pc:sldMasterMk cId="3134736527" sldId="2147484133"/>
            <pc:sldLayoutMk cId="555293831" sldId="2147484138"/>
          </pc:sldLayoutMkLst>
        </pc:sldLayoutChg>
        <pc:sldLayoutChg chg="del">
          <pc:chgData name="David Wright" userId="a87a15d8-e9af-43f4-8752-ff9c2f8df3df" providerId="ADAL" clId="{A54C0C66-984C-46E7-9056-06FEF7894B06}" dt="2022-11-28T13:46:13.586" v="410" actId="2696"/>
          <pc:sldLayoutMkLst>
            <pc:docMk/>
            <pc:sldMasterMk cId="3134736527" sldId="2147484133"/>
            <pc:sldLayoutMk cId="2283549436" sldId="2147484139"/>
          </pc:sldLayoutMkLst>
        </pc:sldLayoutChg>
        <pc:sldLayoutChg chg="del">
          <pc:chgData name="David Wright" userId="a87a15d8-e9af-43f4-8752-ff9c2f8df3df" providerId="ADAL" clId="{A54C0C66-984C-46E7-9056-06FEF7894B06}" dt="2022-11-28T13:46:13.596" v="411" actId="2696"/>
          <pc:sldLayoutMkLst>
            <pc:docMk/>
            <pc:sldMasterMk cId="3134736527" sldId="2147484133"/>
            <pc:sldLayoutMk cId="2334298025" sldId="2147484140"/>
          </pc:sldLayoutMkLst>
        </pc:sldLayoutChg>
        <pc:sldLayoutChg chg="del">
          <pc:chgData name="David Wright" userId="a87a15d8-e9af-43f4-8752-ff9c2f8df3df" providerId="ADAL" clId="{A54C0C66-984C-46E7-9056-06FEF7894B06}" dt="2022-11-28T13:46:13.607" v="412" actId="2696"/>
          <pc:sldLayoutMkLst>
            <pc:docMk/>
            <pc:sldMasterMk cId="3134736527" sldId="2147484133"/>
            <pc:sldLayoutMk cId="1667930929" sldId="2147484141"/>
          </pc:sldLayoutMkLst>
        </pc:sldLayoutChg>
        <pc:sldLayoutChg chg="del">
          <pc:chgData name="David Wright" userId="a87a15d8-e9af-43f4-8752-ff9c2f8df3df" providerId="ADAL" clId="{A54C0C66-984C-46E7-9056-06FEF7894B06}" dt="2022-11-28T13:46:13.616" v="413" actId="2696"/>
          <pc:sldLayoutMkLst>
            <pc:docMk/>
            <pc:sldMasterMk cId="3134736527" sldId="2147484133"/>
            <pc:sldLayoutMk cId="2624262225" sldId="2147484142"/>
          </pc:sldLayoutMkLst>
        </pc:sldLayoutChg>
        <pc:sldLayoutChg chg="del">
          <pc:chgData name="David Wright" userId="a87a15d8-e9af-43f4-8752-ff9c2f8df3df" providerId="ADAL" clId="{A54C0C66-984C-46E7-9056-06FEF7894B06}" dt="2022-11-28T13:46:13.628" v="414" actId="2696"/>
          <pc:sldLayoutMkLst>
            <pc:docMk/>
            <pc:sldMasterMk cId="3134736527" sldId="2147484133"/>
            <pc:sldLayoutMk cId="2722843593" sldId="2147484143"/>
          </pc:sldLayoutMkLst>
        </pc:sldLayoutChg>
        <pc:sldLayoutChg chg="del">
          <pc:chgData name="David Wright" userId="a87a15d8-e9af-43f4-8752-ff9c2f8df3df" providerId="ADAL" clId="{A54C0C66-984C-46E7-9056-06FEF7894B06}" dt="2022-11-28T13:46:13.637" v="415" actId="2696"/>
          <pc:sldLayoutMkLst>
            <pc:docMk/>
            <pc:sldMasterMk cId="3134736527" sldId="2147484133"/>
            <pc:sldLayoutMk cId="1903103568" sldId="2147484144"/>
          </pc:sldLayoutMkLst>
        </pc:sldLayoutChg>
        <pc:sldLayoutChg chg="del">
          <pc:chgData name="David Wright" userId="a87a15d8-e9af-43f4-8752-ff9c2f8df3df" providerId="ADAL" clId="{A54C0C66-984C-46E7-9056-06FEF7894B06}" dt="2022-11-28T13:46:13.648" v="416" actId="2696"/>
          <pc:sldLayoutMkLst>
            <pc:docMk/>
            <pc:sldMasterMk cId="3134736527" sldId="2147484133"/>
            <pc:sldLayoutMk cId="2956517654" sldId="2147484145"/>
          </pc:sldLayoutMkLst>
        </pc:sldLayoutChg>
        <pc:sldLayoutChg chg="del">
          <pc:chgData name="David Wright" userId="a87a15d8-e9af-43f4-8752-ff9c2f8df3df" providerId="ADAL" clId="{A54C0C66-984C-46E7-9056-06FEF7894B06}" dt="2022-11-28T13:46:13.662" v="417" actId="2696"/>
          <pc:sldLayoutMkLst>
            <pc:docMk/>
            <pc:sldMasterMk cId="3134736527" sldId="2147484133"/>
            <pc:sldLayoutMk cId="1402749103" sldId="2147484146"/>
          </pc:sldLayoutMkLst>
        </pc:sldLayoutChg>
        <pc:sldLayoutChg chg="del">
          <pc:chgData name="David Wright" userId="a87a15d8-e9af-43f4-8752-ff9c2f8df3df" providerId="ADAL" clId="{A54C0C66-984C-46E7-9056-06FEF7894B06}" dt="2022-11-28T13:46:13.672" v="418" actId="2696"/>
          <pc:sldLayoutMkLst>
            <pc:docMk/>
            <pc:sldMasterMk cId="3134736527" sldId="2147484133"/>
            <pc:sldLayoutMk cId="3579620213" sldId="2147484147"/>
          </pc:sldLayoutMkLst>
        </pc:sldLayoutChg>
        <pc:sldLayoutChg chg="del">
          <pc:chgData name="David Wright" userId="a87a15d8-e9af-43f4-8752-ff9c2f8df3df" providerId="ADAL" clId="{A54C0C66-984C-46E7-9056-06FEF7894B06}" dt="2022-11-28T13:46:13.683" v="419" actId="2696"/>
          <pc:sldLayoutMkLst>
            <pc:docMk/>
            <pc:sldMasterMk cId="3134736527" sldId="2147484133"/>
            <pc:sldLayoutMk cId="310761331" sldId="2147484148"/>
          </pc:sldLayoutMkLst>
        </pc:sldLayoutChg>
        <pc:sldLayoutChg chg="del">
          <pc:chgData name="David Wright" userId="a87a15d8-e9af-43f4-8752-ff9c2f8df3df" providerId="ADAL" clId="{A54C0C66-984C-46E7-9056-06FEF7894B06}" dt="2022-11-28T13:46:13.694" v="420" actId="2696"/>
          <pc:sldLayoutMkLst>
            <pc:docMk/>
            <pc:sldMasterMk cId="3134736527" sldId="2147484133"/>
            <pc:sldLayoutMk cId="3027331543" sldId="2147484149"/>
          </pc:sldLayoutMkLst>
        </pc:sldLayoutChg>
        <pc:sldLayoutChg chg="del">
          <pc:chgData name="David Wright" userId="a87a15d8-e9af-43f4-8752-ff9c2f8df3df" providerId="ADAL" clId="{A54C0C66-984C-46E7-9056-06FEF7894B06}" dt="2022-11-28T13:46:13.705" v="421" actId="2696"/>
          <pc:sldLayoutMkLst>
            <pc:docMk/>
            <pc:sldMasterMk cId="3134736527" sldId="2147484133"/>
            <pc:sldLayoutMk cId="900283497" sldId="2147484150"/>
          </pc:sldLayoutMkLst>
        </pc:sldLayoutChg>
        <pc:sldLayoutChg chg="del">
          <pc:chgData name="David Wright" userId="a87a15d8-e9af-43f4-8752-ff9c2f8df3df" providerId="ADAL" clId="{A54C0C66-984C-46E7-9056-06FEF7894B06}" dt="2022-11-28T13:46:13.715" v="422" actId="2696"/>
          <pc:sldLayoutMkLst>
            <pc:docMk/>
            <pc:sldMasterMk cId="3134736527" sldId="2147484133"/>
            <pc:sldLayoutMk cId="681633211" sldId="2147484151"/>
          </pc:sldLayoutMkLst>
        </pc:sldLayoutChg>
        <pc:sldLayoutChg chg="del">
          <pc:chgData name="David Wright" userId="a87a15d8-e9af-43f4-8752-ff9c2f8df3df" providerId="ADAL" clId="{A54C0C66-984C-46E7-9056-06FEF7894B06}" dt="2022-11-28T13:46:13.725" v="423" actId="2696"/>
          <pc:sldLayoutMkLst>
            <pc:docMk/>
            <pc:sldMasterMk cId="3134736527" sldId="2147484133"/>
            <pc:sldLayoutMk cId="439282283" sldId="2147484152"/>
          </pc:sldLayoutMkLst>
        </pc:sldLayoutChg>
        <pc:sldLayoutChg chg="del">
          <pc:chgData name="David Wright" userId="a87a15d8-e9af-43f4-8752-ff9c2f8df3df" providerId="ADAL" clId="{A54C0C66-984C-46E7-9056-06FEF7894B06}" dt="2022-11-28T13:46:13.734" v="424" actId="2696"/>
          <pc:sldLayoutMkLst>
            <pc:docMk/>
            <pc:sldMasterMk cId="3134736527" sldId="2147484133"/>
            <pc:sldLayoutMk cId="3585293016" sldId="2147484153"/>
          </pc:sldLayoutMkLst>
        </pc:sldLayoutChg>
        <pc:sldLayoutChg chg="del">
          <pc:chgData name="David Wright" userId="a87a15d8-e9af-43f4-8752-ff9c2f8df3df" providerId="ADAL" clId="{A54C0C66-984C-46E7-9056-06FEF7894B06}" dt="2022-11-28T13:46:13.743" v="425" actId="2696"/>
          <pc:sldLayoutMkLst>
            <pc:docMk/>
            <pc:sldMasterMk cId="3134736527" sldId="2147484133"/>
            <pc:sldLayoutMk cId="136293993" sldId="2147484154"/>
          </pc:sldLayoutMkLst>
        </pc:sldLayoutChg>
        <pc:sldLayoutChg chg="del">
          <pc:chgData name="David Wright" userId="a87a15d8-e9af-43f4-8752-ff9c2f8df3df" providerId="ADAL" clId="{A54C0C66-984C-46E7-9056-06FEF7894B06}" dt="2022-11-28T13:46:13.752" v="426" actId="2696"/>
          <pc:sldLayoutMkLst>
            <pc:docMk/>
            <pc:sldMasterMk cId="3134736527" sldId="2147484133"/>
            <pc:sldLayoutMk cId="469966210" sldId="2147484155"/>
          </pc:sldLayoutMkLst>
        </pc:sldLayoutChg>
        <pc:sldLayoutChg chg="del">
          <pc:chgData name="David Wright" userId="a87a15d8-e9af-43f4-8752-ff9c2f8df3df" providerId="ADAL" clId="{A54C0C66-984C-46E7-9056-06FEF7894B06}" dt="2022-11-28T13:46:13.760" v="427" actId="2696"/>
          <pc:sldLayoutMkLst>
            <pc:docMk/>
            <pc:sldMasterMk cId="3134736527" sldId="2147484133"/>
            <pc:sldLayoutMk cId="2791038093" sldId="2147484156"/>
          </pc:sldLayoutMkLst>
        </pc:sldLayoutChg>
        <pc:sldLayoutChg chg="del">
          <pc:chgData name="David Wright" userId="a87a15d8-e9af-43f4-8752-ff9c2f8df3df" providerId="ADAL" clId="{A54C0C66-984C-46E7-9056-06FEF7894B06}" dt="2022-11-28T13:46:13.767" v="428" actId="2696"/>
          <pc:sldLayoutMkLst>
            <pc:docMk/>
            <pc:sldMasterMk cId="3134736527" sldId="2147484133"/>
            <pc:sldLayoutMk cId="2662301147" sldId="2147484157"/>
          </pc:sldLayoutMkLst>
        </pc:sldLayoutChg>
        <pc:sldLayoutChg chg="del">
          <pc:chgData name="David Wright" userId="a87a15d8-e9af-43f4-8752-ff9c2f8df3df" providerId="ADAL" clId="{A54C0C66-984C-46E7-9056-06FEF7894B06}" dt="2022-11-28T13:46:13.775" v="429" actId="2696"/>
          <pc:sldLayoutMkLst>
            <pc:docMk/>
            <pc:sldMasterMk cId="3134736527" sldId="2147484133"/>
            <pc:sldLayoutMk cId="29081381" sldId="2147484158"/>
          </pc:sldLayoutMkLst>
        </pc:sldLayoutChg>
        <pc:sldLayoutChg chg="del">
          <pc:chgData name="David Wright" userId="a87a15d8-e9af-43f4-8752-ff9c2f8df3df" providerId="ADAL" clId="{A54C0C66-984C-46E7-9056-06FEF7894B06}" dt="2022-11-28T13:46:13.783" v="430" actId="2696"/>
          <pc:sldLayoutMkLst>
            <pc:docMk/>
            <pc:sldMasterMk cId="3134736527" sldId="2147484133"/>
            <pc:sldLayoutMk cId="853845331" sldId="2147484159"/>
          </pc:sldLayoutMkLst>
        </pc:sldLayoutChg>
        <pc:sldLayoutChg chg="del">
          <pc:chgData name="David Wright" userId="a87a15d8-e9af-43f4-8752-ff9c2f8df3df" providerId="ADAL" clId="{A54C0C66-984C-46E7-9056-06FEF7894B06}" dt="2022-11-28T13:46:13.789" v="431" actId="2696"/>
          <pc:sldLayoutMkLst>
            <pc:docMk/>
            <pc:sldMasterMk cId="3134736527" sldId="2147484133"/>
            <pc:sldLayoutMk cId="3097012893" sldId="2147484160"/>
          </pc:sldLayoutMkLst>
        </pc:sldLayoutChg>
        <pc:sldLayoutChg chg="del">
          <pc:chgData name="David Wright" userId="a87a15d8-e9af-43f4-8752-ff9c2f8df3df" providerId="ADAL" clId="{A54C0C66-984C-46E7-9056-06FEF7894B06}" dt="2022-11-28T13:46:13.796" v="432" actId="2696"/>
          <pc:sldLayoutMkLst>
            <pc:docMk/>
            <pc:sldMasterMk cId="3134736527" sldId="2147484133"/>
            <pc:sldLayoutMk cId="986999116" sldId="2147484161"/>
          </pc:sldLayoutMkLst>
        </pc:sldLayoutChg>
        <pc:sldLayoutChg chg="del">
          <pc:chgData name="David Wright" userId="a87a15d8-e9af-43f4-8752-ff9c2f8df3df" providerId="ADAL" clId="{A54C0C66-984C-46E7-9056-06FEF7894B06}" dt="2022-11-28T13:46:13.804" v="433" actId="2696"/>
          <pc:sldLayoutMkLst>
            <pc:docMk/>
            <pc:sldMasterMk cId="3134736527" sldId="2147484133"/>
            <pc:sldLayoutMk cId="4122458216" sldId="2147484162"/>
          </pc:sldLayoutMkLst>
        </pc:sldLayoutChg>
        <pc:sldLayoutChg chg="del">
          <pc:chgData name="David Wright" userId="a87a15d8-e9af-43f4-8752-ff9c2f8df3df" providerId="ADAL" clId="{A54C0C66-984C-46E7-9056-06FEF7894B06}" dt="2022-11-28T13:46:13.816" v="434" actId="2696"/>
          <pc:sldLayoutMkLst>
            <pc:docMk/>
            <pc:sldMasterMk cId="3134736527" sldId="2147484133"/>
            <pc:sldLayoutMk cId="405509971" sldId="2147484163"/>
          </pc:sldLayoutMkLst>
        </pc:sldLayoutChg>
        <pc:sldLayoutChg chg="del">
          <pc:chgData name="David Wright" userId="a87a15d8-e9af-43f4-8752-ff9c2f8df3df" providerId="ADAL" clId="{A54C0C66-984C-46E7-9056-06FEF7894B06}" dt="2022-11-28T13:46:13.823" v="435" actId="2696"/>
          <pc:sldLayoutMkLst>
            <pc:docMk/>
            <pc:sldMasterMk cId="3134736527" sldId="2147484133"/>
            <pc:sldLayoutMk cId="3530311540" sldId="2147484164"/>
          </pc:sldLayoutMkLst>
        </pc:sldLayoutChg>
        <pc:sldLayoutChg chg="del">
          <pc:chgData name="David Wright" userId="a87a15d8-e9af-43f4-8752-ff9c2f8df3df" providerId="ADAL" clId="{A54C0C66-984C-46E7-9056-06FEF7894B06}" dt="2022-11-28T13:46:13.830" v="436" actId="2696"/>
          <pc:sldLayoutMkLst>
            <pc:docMk/>
            <pc:sldMasterMk cId="3134736527" sldId="2147484133"/>
            <pc:sldLayoutMk cId="3420918529" sldId="2147484165"/>
          </pc:sldLayoutMkLst>
        </pc:sldLayoutChg>
        <pc:sldLayoutChg chg="del">
          <pc:chgData name="David Wright" userId="a87a15d8-e9af-43f4-8752-ff9c2f8df3df" providerId="ADAL" clId="{A54C0C66-984C-46E7-9056-06FEF7894B06}" dt="2022-11-28T13:46:13.839" v="437" actId="2696"/>
          <pc:sldLayoutMkLst>
            <pc:docMk/>
            <pc:sldMasterMk cId="3134736527" sldId="2147484133"/>
            <pc:sldLayoutMk cId="2128730019" sldId="2147484166"/>
          </pc:sldLayoutMkLst>
        </pc:sldLayoutChg>
        <pc:sldLayoutChg chg="del">
          <pc:chgData name="David Wright" userId="a87a15d8-e9af-43f4-8752-ff9c2f8df3df" providerId="ADAL" clId="{A54C0C66-984C-46E7-9056-06FEF7894B06}" dt="2022-11-28T13:46:13.849" v="438" actId="2696"/>
          <pc:sldLayoutMkLst>
            <pc:docMk/>
            <pc:sldMasterMk cId="3134736527" sldId="2147484133"/>
            <pc:sldLayoutMk cId="1812739805" sldId="2147484167"/>
          </pc:sldLayoutMkLst>
        </pc:sldLayoutChg>
        <pc:sldLayoutChg chg="del">
          <pc:chgData name="David Wright" userId="a87a15d8-e9af-43f4-8752-ff9c2f8df3df" providerId="ADAL" clId="{A54C0C66-984C-46E7-9056-06FEF7894B06}" dt="2022-11-28T13:46:13.858" v="439" actId="2696"/>
          <pc:sldLayoutMkLst>
            <pc:docMk/>
            <pc:sldMasterMk cId="3134736527" sldId="2147484133"/>
            <pc:sldLayoutMk cId="3563969358" sldId="2147484168"/>
          </pc:sldLayoutMkLst>
        </pc:sldLayoutChg>
        <pc:sldLayoutChg chg="del">
          <pc:chgData name="David Wright" userId="a87a15d8-e9af-43f4-8752-ff9c2f8df3df" providerId="ADAL" clId="{A54C0C66-984C-46E7-9056-06FEF7894B06}" dt="2022-11-28T13:46:13.868" v="440" actId="2696"/>
          <pc:sldLayoutMkLst>
            <pc:docMk/>
            <pc:sldMasterMk cId="3134736527" sldId="2147484133"/>
            <pc:sldLayoutMk cId="1724306369" sldId="2147484169"/>
          </pc:sldLayoutMkLst>
        </pc:sldLayoutChg>
        <pc:sldLayoutChg chg="del">
          <pc:chgData name="David Wright" userId="a87a15d8-e9af-43f4-8752-ff9c2f8df3df" providerId="ADAL" clId="{A54C0C66-984C-46E7-9056-06FEF7894B06}" dt="2022-11-28T13:46:13.878" v="441" actId="2696"/>
          <pc:sldLayoutMkLst>
            <pc:docMk/>
            <pc:sldMasterMk cId="3134736527" sldId="2147484133"/>
            <pc:sldLayoutMk cId="2954032500" sldId="2147484170"/>
          </pc:sldLayoutMkLst>
        </pc:sldLayoutChg>
        <pc:sldLayoutChg chg="del">
          <pc:chgData name="David Wright" userId="a87a15d8-e9af-43f4-8752-ff9c2f8df3df" providerId="ADAL" clId="{A54C0C66-984C-46E7-9056-06FEF7894B06}" dt="2022-11-28T13:46:13.885" v="442" actId="2696"/>
          <pc:sldLayoutMkLst>
            <pc:docMk/>
            <pc:sldMasterMk cId="3134736527" sldId="2147484133"/>
            <pc:sldLayoutMk cId="4164126908" sldId="2147484171"/>
          </pc:sldLayoutMkLst>
        </pc:sldLayoutChg>
        <pc:sldLayoutChg chg="del">
          <pc:chgData name="David Wright" userId="a87a15d8-e9af-43f4-8752-ff9c2f8df3df" providerId="ADAL" clId="{A54C0C66-984C-46E7-9056-06FEF7894B06}" dt="2022-11-28T13:46:13.891" v="443" actId="2696"/>
          <pc:sldLayoutMkLst>
            <pc:docMk/>
            <pc:sldMasterMk cId="3134736527" sldId="2147484133"/>
            <pc:sldLayoutMk cId="4063369846" sldId="2147484172"/>
          </pc:sldLayoutMkLst>
        </pc:sldLayoutChg>
        <pc:sldLayoutChg chg="del">
          <pc:chgData name="David Wright" userId="a87a15d8-e9af-43f4-8752-ff9c2f8df3df" providerId="ADAL" clId="{A54C0C66-984C-46E7-9056-06FEF7894B06}" dt="2022-11-28T13:46:13.901" v="444" actId="2696"/>
          <pc:sldLayoutMkLst>
            <pc:docMk/>
            <pc:sldMasterMk cId="3134736527" sldId="2147484133"/>
            <pc:sldLayoutMk cId="2492470436" sldId="2147484173"/>
          </pc:sldLayoutMkLst>
        </pc:sldLayoutChg>
        <pc:sldLayoutChg chg="del">
          <pc:chgData name="David Wright" userId="a87a15d8-e9af-43f4-8752-ff9c2f8df3df" providerId="ADAL" clId="{A54C0C66-984C-46E7-9056-06FEF7894B06}" dt="2022-11-28T13:46:13.910" v="445" actId="2696"/>
          <pc:sldLayoutMkLst>
            <pc:docMk/>
            <pc:sldMasterMk cId="3134736527" sldId="2147484133"/>
            <pc:sldLayoutMk cId="2581948722" sldId="2147484174"/>
          </pc:sldLayoutMkLst>
        </pc:sldLayoutChg>
        <pc:sldLayoutChg chg="del">
          <pc:chgData name="David Wright" userId="a87a15d8-e9af-43f4-8752-ff9c2f8df3df" providerId="ADAL" clId="{A54C0C66-984C-46E7-9056-06FEF7894B06}" dt="2022-11-28T13:46:13.919" v="446" actId="2696"/>
          <pc:sldLayoutMkLst>
            <pc:docMk/>
            <pc:sldMasterMk cId="3134736527" sldId="2147484133"/>
            <pc:sldLayoutMk cId="3258961058" sldId="2147484175"/>
          </pc:sldLayoutMkLst>
        </pc:sldLayoutChg>
        <pc:sldLayoutChg chg="del">
          <pc:chgData name="David Wright" userId="a87a15d8-e9af-43f4-8752-ff9c2f8df3df" providerId="ADAL" clId="{A54C0C66-984C-46E7-9056-06FEF7894B06}" dt="2022-11-28T13:46:13.928" v="447" actId="2696"/>
          <pc:sldLayoutMkLst>
            <pc:docMk/>
            <pc:sldMasterMk cId="3134736527" sldId="2147484133"/>
            <pc:sldLayoutMk cId="585882005" sldId="2147484176"/>
          </pc:sldLayoutMkLst>
        </pc:sldLayoutChg>
        <pc:sldLayoutChg chg="del">
          <pc:chgData name="David Wright" userId="a87a15d8-e9af-43f4-8752-ff9c2f8df3df" providerId="ADAL" clId="{A54C0C66-984C-46E7-9056-06FEF7894B06}" dt="2022-11-28T13:46:13.939" v="448" actId="2696"/>
          <pc:sldLayoutMkLst>
            <pc:docMk/>
            <pc:sldMasterMk cId="3134736527" sldId="2147484133"/>
            <pc:sldLayoutMk cId="1731500131" sldId="2147484177"/>
          </pc:sldLayoutMkLst>
        </pc:sldLayoutChg>
        <pc:sldLayoutChg chg="del">
          <pc:chgData name="David Wright" userId="a87a15d8-e9af-43f4-8752-ff9c2f8df3df" providerId="ADAL" clId="{A54C0C66-984C-46E7-9056-06FEF7894B06}" dt="2022-11-28T13:46:13.950" v="449" actId="2696"/>
          <pc:sldLayoutMkLst>
            <pc:docMk/>
            <pc:sldMasterMk cId="3134736527" sldId="2147484133"/>
            <pc:sldLayoutMk cId="380336012" sldId="2147484178"/>
          </pc:sldLayoutMkLst>
        </pc:sldLayoutChg>
        <pc:sldLayoutChg chg="del">
          <pc:chgData name="David Wright" userId="a87a15d8-e9af-43f4-8752-ff9c2f8df3df" providerId="ADAL" clId="{A54C0C66-984C-46E7-9056-06FEF7894B06}" dt="2022-11-28T13:46:13.963" v="450" actId="2696"/>
          <pc:sldLayoutMkLst>
            <pc:docMk/>
            <pc:sldMasterMk cId="3134736527" sldId="2147484133"/>
            <pc:sldLayoutMk cId="1293704643" sldId="2147484179"/>
          </pc:sldLayoutMkLst>
        </pc:sldLayoutChg>
        <pc:sldLayoutChg chg="del">
          <pc:chgData name="David Wright" userId="a87a15d8-e9af-43f4-8752-ff9c2f8df3df" providerId="ADAL" clId="{A54C0C66-984C-46E7-9056-06FEF7894B06}" dt="2022-11-28T13:46:13.972" v="451" actId="2696"/>
          <pc:sldLayoutMkLst>
            <pc:docMk/>
            <pc:sldMasterMk cId="3134736527" sldId="2147484133"/>
            <pc:sldLayoutMk cId="1807533419" sldId="2147484180"/>
          </pc:sldLayoutMkLst>
        </pc:sldLayoutChg>
        <pc:sldLayoutChg chg="del">
          <pc:chgData name="David Wright" userId="a87a15d8-e9af-43f4-8752-ff9c2f8df3df" providerId="ADAL" clId="{A54C0C66-984C-46E7-9056-06FEF7894B06}" dt="2022-11-28T13:46:13.981" v="452" actId="2696"/>
          <pc:sldLayoutMkLst>
            <pc:docMk/>
            <pc:sldMasterMk cId="3134736527" sldId="2147484133"/>
            <pc:sldLayoutMk cId="502326744" sldId="2147484181"/>
          </pc:sldLayoutMkLst>
        </pc:sldLayoutChg>
        <pc:sldLayoutChg chg="del">
          <pc:chgData name="David Wright" userId="a87a15d8-e9af-43f4-8752-ff9c2f8df3df" providerId="ADAL" clId="{A54C0C66-984C-46E7-9056-06FEF7894B06}" dt="2022-11-28T13:46:13.991" v="453" actId="2696"/>
          <pc:sldLayoutMkLst>
            <pc:docMk/>
            <pc:sldMasterMk cId="3134736527" sldId="2147484133"/>
            <pc:sldLayoutMk cId="1039109724" sldId="2147484182"/>
          </pc:sldLayoutMkLst>
        </pc:sldLayoutChg>
        <pc:sldLayoutChg chg="del">
          <pc:chgData name="David Wright" userId="a87a15d8-e9af-43f4-8752-ff9c2f8df3df" providerId="ADAL" clId="{A54C0C66-984C-46E7-9056-06FEF7894B06}" dt="2022-11-28T13:46:14.001" v="454" actId="2696"/>
          <pc:sldLayoutMkLst>
            <pc:docMk/>
            <pc:sldMasterMk cId="3134736527" sldId="2147484133"/>
            <pc:sldLayoutMk cId="2194496351" sldId="2147484183"/>
          </pc:sldLayoutMkLst>
        </pc:sldLayoutChg>
        <pc:sldLayoutChg chg="del">
          <pc:chgData name="David Wright" userId="a87a15d8-e9af-43f4-8752-ff9c2f8df3df" providerId="ADAL" clId="{A54C0C66-984C-46E7-9056-06FEF7894B06}" dt="2022-11-28T13:46:14.011" v="455" actId="2696"/>
          <pc:sldLayoutMkLst>
            <pc:docMk/>
            <pc:sldMasterMk cId="3134736527" sldId="2147484133"/>
            <pc:sldLayoutMk cId="2910087480" sldId="2147484184"/>
          </pc:sldLayoutMkLst>
        </pc:sldLayoutChg>
        <pc:sldLayoutChg chg="del">
          <pc:chgData name="David Wright" userId="a87a15d8-e9af-43f4-8752-ff9c2f8df3df" providerId="ADAL" clId="{A54C0C66-984C-46E7-9056-06FEF7894B06}" dt="2022-11-28T13:46:14.021" v="456" actId="2696"/>
          <pc:sldLayoutMkLst>
            <pc:docMk/>
            <pc:sldMasterMk cId="3134736527" sldId="2147484133"/>
            <pc:sldLayoutMk cId="2721897867" sldId="2147484185"/>
          </pc:sldLayoutMkLst>
        </pc:sldLayoutChg>
        <pc:sldLayoutChg chg="del">
          <pc:chgData name="David Wright" userId="a87a15d8-e9af-43f4-8752-ff9c2f8df3df" providerId="ADAL" clId="{A54C0C66-984C-46E7-9056-06FEF7894B06}" dt="2022-11-28T13:46:14.031" v="457" actId="2696"/>
          <pc:sldLayoutMkLst>
            <pc:docMk/>
            <pc:sldMasterMk cId="3134736527" sldId="2147484133"/>
            <pc:sldLayoutMk cId="3684227865" sldId="2147484186"/>
          </pc:sldLayoutMkLst>
        </pc:sldLayoutChg>
        <pc:sldLayoutChg chg="del">
          <pc:chgData name="David Wright" userId="a87a15d8-e9af-43f4-8752-ff9c2f8df3df" providerId="ADAL" clId="{A54C0C66-984C-46E7-9056-06FEF7894B06}" dt="2022-11-28T13:46:14.038" v="458" actId="2696"/>
          <pc:sldLayoutMkLst>
            <pc:docMk/>
            <pc:sldMasterMk cId="3134736527" sldId="2147484133"/>
            <pc:sldLayoutMk cId="1433990061" sldId="2147484187"/>
          </pc:sldLayoutMkLst>
        </pc:sldLayoutChg>
        <pc:sldLayoutChg chg="del">
          <pc:chgData name="David Wright" userId="a87a15d8-e9af-43f4-8752-ff9c2f8df3df" providerId="ADAL" clId="{A54C0C66-984C-46E7-9056-06FEF7894B06}" dt="2022-11-28T13:46:14.048" v="459" actId="2696"/>
          <pc:sldLayoutMkLst>
            <pc:docMk/>
            <pc:sldMasterMk cId="3134736527" sldId="2147484133"/>
            <pc:sldLayoutMk cId="447767785" sldId="2147484188"/>
          </pc:sldLayoutMkLst>
        </pc:sldLayoutChg>
        <pc:sldLayoutChg chg="del">
          <pc:chgData name="David Wright" userId="a87a15d8-e9af-43f4-8752-ff9c2f8df3df" providerId="ADAL" clId="{A54C0C66-984C-46E7-9056-06FEF7894B06}" dt="2022-11-28T13:46:14.056" v="460" actId="2696"/>
          <pc:sldLayoutMkLst>
            <pc:docMk/>
            <pc:sldMasterMk cId="3134736527" sldId="2147484133"/>
            <pc:sldLayoutMk cId="825727670" sldId="2147484189"/>
          </pc:sldLayoutMkLst>
        </pc:sldLayoutChg>
        <pc:sldLayoutChg chg="del">
          <pc:chgData name="David Wright" userId="a87a15d8-e9af-43f4-8752-ff9c2f8df3df" providerId="ADAL" clId="{A54C0C66-984C-46E7-9056-06FEF7894B06}" dt="2022-11-28T13:46:14.064" v="461" actId="2696"/>
          <pc:sldLayoutMkLst>
            <pc:docMk/>
            <pc:sldMasterMk cId="3134736527" sldId="2147484133"/>
            <pc:sldLayoutMk cId="360099422" sldId="2147484190"/>
          </pc:sldLayoutMkLst>
        </pc:sldLayoutChg>
        <pc:sldLayoutChg chg="del">
          <pc:chgData name="David Wright" userId="a87a15d8-e9af-43f4-8752-ff9c2f8df3df" providerId="ADAL" clId="{A54C0C66-984C-46E7-9056-06FEF7894B06}" dt="2022-11-28T13:46:14.073" v="462" actId="2696"/>
          <pc:sldLayoutMkLst>
            <pc:docMk/>
            <pc:sldMasterMk cId="3134736527" sldId="2147484133"/>
            <pc:sldLayoutMk cId="476151550" sldId="2147484191"/>
          </pc:sldLayoutMkLst>
        </pc:sldLayoutChg>
        <pc:sldLayoutChg chg="del">
          <pc:chgData name="David Wright" userId="a87a15d8-e9af-43f4-8752-ff9c2f8df3df" providerId="ADAL" clId="{A54C0C66-984C-46E7-9056-06FEF7894B06}" dt="2022-11-28T13:46:14.081" v="463" actId="2696"/>
          <pc:sldLayoutMkLst>
            <pc:docMk/>
            <pc:sldMasterMk cId="3134736527" sldId="2147484133"/>
            <pc:sldLayoutMk cId="536258955" sldId="2147484192"/>
          </pc:sldLayoutMkLst>
        </pc:sldLayoutChg>
        <pc:sldLayoutChg chg="del">
          <pc:chgData name="David Wright" userId="a87a15d8-e9af-43f4-8752-ff9c2f8df3df" providerId="ADAL" clId="{A54C0C66-984C-46E7-9056-06FEF7894B06}" dt="2022-11-28T13:46:14.089" v="464" actId="2696"/>
          <pc:sldLayoutMkLst>
            <pc:docMk/>
            <pc:sldMasterMk cId="3134736527" sldId="2147484133"/>
            <pc:sldLayoutMk cId="2589804214" sldId="2147484193"/>
          </pc:sldLayoutMkLst>
        </pc:sldLayoutChg>
        <pc:sldLayoutChg chg="del">
          <pc:chgData name="David Wright" userId="a87a15d8-e9af-43f4-8752-ff9c2f8df3df" providerId="ADAL" clId="{A54C0C66-984C-46E7-9056-06FEF7894B06}" dt="2022-11-28T13:46:14.098" v="465" actId="2696"/>
          <pc:sldLayoutMkLst>
            <pc:docMk/>
            <pc:sldMasterMk cId="3134736527" sldId="2147484133"/>
            <pc:sldLayoutMk cId="636746081" sldId="2147484194"/>
          </pc:sldLayoutMkLst>
        </pc:sldLayoutChg>
        <pc:sldLayoutChg chg="del">
          <pc:chgData name="David Wright" userId="a87a15d8-e9af-43f4-8752-ff9c2f8df3df" providerId="ADAL" clId="{A54C0C66-984C-46E7-9056-06FEF7894B06}" dt="2022-11-28T13:46:14.106" v="466" actId="2696"/>
          <pc:sldLayoutMkLst>
            <pc:docMk/>
            <pc:sldMasterMk cId="3134736527" sldId="2147484133"/>
            <pc:sldLayoutMk cId="3051496937" sldId="2147484195"/>
          </pc:sldLayoutMkLst>
        </pc:sldLayoutChg>
        <pc:sldLayoutChg chg="del">
          <pc:chgData name="David Wright" userId="a87a15d8-e9af-43f4-8752-ff9c2f8df3df" providerId="ADAL" clId="{A54C0C66-984C-46E7-9056-06FEF7894B06}" dt="2022-11-28T13:46:14.114" v="467" actId="2696"/>
          <pc:sldLayoutMkLst>
            <pc:docMk/>
            <pc:sldMasterMk cId="3134736527" sldId="2147484133"/>
            <pc:sldLayoutMk cId="905640536" sldId="2147484196"/>
          </pc:sldLayoutMkLst>
        </pc:sldLayoutChg>
        <pc:sldLayoutChg chg="del">
          <pc:chgData name="David Wright" userId="a87a15d8-e9af-43f4-8752-ff9c2f8df3df" providerId="ADAL" clId="{A54C0C66-984C-46E7-9056-06FEF7894B06}" dt="2022-11-28T13:46:14.122" v="468" actId="2696"/>
          <pc:sldLayoutMkLst>
            <pc:docMk/>
            <pc:sldMasterMk cId="3134736527" sldId="2147484133"/>
            <pc:sldLayoutMk cId="530911357" sldId="2147484197"/>
          </pc:sldLayoutMkLst>
        </pc:sldLayoutChg>
        <pc:sldLayoutChg chg="del">
          <pc:chgData name="David Wright" userId="a87a15d8-e9af-43f4-8752-ff9c2f8df3df" providerId="ADAL" clId="{A54C0C66-984C-46E7-9056-06FEF7894B06}" dt="2022-11-28T13:46:14.156" v="469" actId="2696"/>
          <pc:sldLayoutMkLst>
            <pc:docMk/>
            <pc:sldMasterMk cId="3134736527" sldId="2147484133"/>
            <pc:sldLayoutMk cId="1709347606" sldId="2147484198"/>
          </pc:sldLayoutMkLst>
        </pc:sldLayoutChg>
        <pc:sldLayoutChg chg="del">
          <pc:chgData name="David Wright" userId="a87a15d8-e9af-43f4-8752-ff9c2f8df3df" providerId="ADAL" clId="{A54C0C66-984C-46E7-9056-06FEF7894B06}" dt="2022-11-28T13:46:14.190" v="470" actId="2696"/>
          <pc:sldLayoutMkLst>
            <pc:docMk/>
            <pc:sldMasterMk cId="3134736527" sldId="2147484133"/>
            <pc:sldLayoutMk cId="3386414851" sldId="2147484199"/>
          </pc:sldLayoutMkLst>
        </pc:sldLayoutChg>
        <pc:sldLayoutChg chg="del">
          <pc:chgData name="David Wright" userId="a87a15d8-e9af-43f4-8752-ff9c2f8df3df" providerId="ADAL" clId="{A54C0C66-984C-46E7-9056-06FEF7894B06}" dt="2022-11-28T13:46:14.225" v="471" actId="2696"/>
          <pc:sldLayoutMkLst>
            <pc:docMk/>
            <pc:sldMasterMk cId="3134736527" sldId="2147484133"/>
            <pc:sldLayoutMk cId="3129685495" sldId="2147484200"/>
          </pc:sldLayoutMkLst>
        </pc:sldLayoutChg>
        <pc:sldLayoutChg chg="del">
          <pc:chgData name="David Wright" userId="a87a15d8-e9af-43f4-8752-ff9c2f8df3df" providerId="ADAL" clId="{A54C0C66-984C-46E7-9056-06FEF7894B06}" dt="2022-11-28T13:46:14.233" v="472" actId="2696"/>
          <pc:sldLayoutMkLst>
            <pc:docMk/>
            <pc:sldMasterMk cId="3134736527" sldId="2147484133"/>
            <pc:sldLayoutMk cId="1821851340" sldId="2147484201"/>
          </pc:sldLayoutMkLst>
        </pc:sldLayoutChg>
        <pc:sldLayoutChg chg="del">
          <pc:chgData name="David Wright" userId="a87a15d8-e9af-43f4-8752-ff9c2f8df3df" providerId="ADAL" clId="{A54C0C66-984C-46E7-9056-06FEF7894B06}" dt="2022-11-28T13:46:14.240" v="473" actId="2696"/>
          <pc:sldLayoutMkLst>
            <pc:docMk/>
            <pc:sldMasterMk cId="3134736527" sldId="2147484133"/>
            <pc:sldLayoutMk cId="1945614955" sldId="2147484202"/>
          </pc:sldLayoutMkLst>
        </pc:sldLayoutChg>
        <pc:sldLayoutChg chg="del">
          <pc:chgData name="David Wright" userId="a87a15d8-e9af-43f4-8752-ff9c2f8df3df" providerId="ADAL" clId="{A54C0C66-984C-46E7-9056-06FEF7894B06}" dt="2022-11-28T13:46:13.552" v="407" actId="2696"/>
          <pc:sldLayoutMkLst>
            <pc:docMk/>
            <pc:sldMasterMk cId="3134736527" sldId="2147484133"/>
            <pc:sldLayoutMk cId="3799102119" sldId="2147484203"/>
          </pc:sldLayoutMkLst>
        </pc:sldLayoutChg>
      </pc:sldMasterChg>
      <pc:sldMasterChg chg="delSldLayout">
        <pc:chgData name="David Wright" userId="a87a15d8-e9af-43f4-8752-ff9c2f8df3df" providerId="ADAL" clId="{A54C0C66-984C-46E7-9056-06FEF7894B06}" dt="2022-11-28T13:46:55.575" v="543" actId="2696"/>
        <pc:sldMasterMkLst>
          <pc:docMk/>
          <pc:sldMasterMk cId="3760798028" sldId="2147484204"/>
        </pc:sldMasterMkLst>
        <pc:sldLayoutChg chg="del">
          <pc:chgData name="David Wright" userId="a87a15d8-e9af-43f4-8752-ff9c2f8df3df" providerId="ADAL" clId="{A54C0C66-984C-46E7-9056-06FEF7894B06}" dt="2022-11-28T13:46:22.121" v="475" actId="2696"/>
          <pc:sldLayoutMkLst>
            <pc:docMk/>
            <pc:sldMasterMk cId="3760798028" sldId="2147484204"/>
            <pc:sldLayoutMk cId="2240907865" sldId="2147484205"/>
          </pc:sldLayoutMkLst>
        </pc:sldLayoutChg>
        <pc:sldLayoutChg chg="del">
          <pc:chgData name="David Wright" userId="a87a15d8-e9af-43f4-8752-ff9c2f8df3df" providerId="ADAL" clId="{A54C0C66-984C-46E7-9056-06FEF7894B06}" dt="2022-11-28T13:46:22.673" v="476" actId="2696"/>
          <pc:sldLayoutMkLst>
            <pc:docMk/>
            <pc:sldMasterMk cId="3760798028" sldId="2147484204"/>
            <pc:sldLayoutMk cId="3610606645" sldId="2147484206"/>
          </pc:sldLayoutMkLst>
        </pc:sldLayoutChg>
        <pc:sldLayoutChg chg="del">
          <pc:chgData name="David Wright" userId="a87a15d8-e9af-43f4-8752-ff9c2f8df3df" providerId="ADAL" clId="{A54C0C66-984C-46E7-9056-06FEF7894B06}" dt="2022-11-28T13:46:23.137" v="477" actId="2696"/>
          <pc:sldLayoutMkLst>
            <pc:docMk/>
            <pc:sldMasterMk cId="3760798028" sldId="2147484204"/>
            <pc:sldLayoutMk cId="2478232045" sldId="2147484207"/>
          </pc:sldLayoutMkLst>
        </pc:sldLayoutChg>
        <pc:sldLayoutChg chg="del">
          <pc:chgData name="David Wright" userId="a87a15d8-e9af-43f4-8752-ff9c2f8df3df" providerId="ADAL" clId="{A54C0C66-984C-46E7-9056-06FEF7894B06}" dt="2022-11-28T13:46:23.683" v="478" actId="2696"/>
          <pc:sldLayoutMkLst>
            <pc:docMk/>
            <pc:sldMasterMk cId="3760798028" sldId="2147484204"/>
            <pc:sldLayoutMk cId="1089591955" sldId="2147484208"/>
          </pc:sldLayoutMkLst>
        </pc:sldLayoutChg>
        <pc:sldLayoutChg chg="del">
          <pc:chgData name="David Wright" userId="a87a15d8-e9af-43f4-8752-ff9c2f8df3df" providerId="ADAL" clId="{A54C0C66-984C-46E7-9056-06FEF7894B06}" dt="2022-11-28T13:46:24.142" v="479" actId="2696"/>
          <pc:sldLayoutMkLst>
            <pc:docMk/>
            <pc:sldMasterMk cId="3760798028" sldId="2147484204"/>
            <pc:sldLayoutMk cId="2574194311" sldId="2147484209"/>
          </pc:sldLayoutMkLst>
        </pc:sldLayoutChg>
        <pc:sldLayoutChg chg="del">
          <pc:chgData name="David Wright" userId="a87a15d8-e9af-43f4-8752-ff9c2f8df3df" providerId="ADAL" clId="{A54C0C66-984C-46E7-9056-06FEF7894B06}" dt="2022-11-28T13:46:24.350" v="480" actId="2696"/>
          <pc:sldLayoutMkLst>
            <pc:docMk/>
            <pc:sldMasterMk cId="3760798028" sldId="2147484204"/>
            <pc:sldLayoutMk cId="2308642733" sldId="2147484210"/>
          </pc:sldLayoutMkLst>
        </pc:sldLayoutChg>
        <pc:sldLayoutChg chg="del">
          <pc:chgData name="David Wright" userId="a87a15d8-e9af-43f4-8752-ff9c2f8df3df" providerId="ADAL" clId="{A54C0C66-984C-46E7-9056-06FEF7894B06}" dt="2022-11-28T13:46:27.310" v="481" actId="2696"/>
          <pc:sldLayoutMkLst>
            <pc:docMk/>
            <pc:sldMasterMk cId="3760798028" sldId="2147484204"/>
            <pc:sldLayoutMk cId="3839981268" sldId="2147484212"/>
          </pc:sldLayoutMkLst>
        </pc:sldLayoutChg>
        <pc:sldLayoutChg chg="del">
          <pc:chgData name="David Wright" userId="a87a15d8-e9af-43f4-8752-ff9c2f8df3df" providerId="ADAL" clId="{A54C0C66-984C-46E7-9056-06FEF7894B06}" dt="2022-11-28T13:46:27.728" v="482" actId="2696"/>
          <pc:sldLayoutMkLst>
            <pc:docMk/>
            <pc:sldMasterMk cId="3760798028" sldId="2147484204"/>
            <pc:sldLayoutMk cId="1837229260" sldId="2147484213"/>
          </pc:sldLayoutMkLst>
        </pc:sldLayoutChg>
        <pc:sldLayoutChg chg="del">
          <pc:chgData name="David Wright" userId="a87a15d8-e9af-43f4-8752-ff9c2f8df3df" providerId="ADAL" clId="{A54C0C66-984C-46E7-9056-06FEF7894B06}" dt="2022-11-28T13:46:27.898" v="483" actId="2696"/>
          <pc:sldLayoutMkLst>
            <pc:docMk/>
            <pc:sldMasterMk cId="3760798028" sldId="2147484204"/>
            <pc:sldLayoutMk cId="1962842021" sldId="2147484214"/>
          </pc:sldLayoutMkLst>
        </pc:sldLayoutChg>
        <pc:sldLayoutChg chg="del">
          <pc:chgData name="David Wright" userId="a87a15d8-e9af-43f4-8752-ff9c2f8df3df" providerId="ADAL" clId="{A54C0C66-984C-46E7-9056-06FEF7894B06}" dt="2022-11-28T13:46:28.059" v="484" actId="2696"/>
          <pc:sldLayoutMkLst>
            <pc:docMk/>
            <pc:sldMasterMk cId="3760798028" sldId="2147484204"/>
            <pc:sldLayoutMk cId="2389167115" sldId="2147484215"/>
          </pc:sldLayoutMkLst>
        </pc:sldLayoutChg>
        <pc:sldLayoutChg chg="del">
          <pc:chgData name="David Wright" userId="a87a15d8-e9af-43f4-8752-ff9c2f8df3df" providerId="ADAL" clId="{A54C0C66-984C-46E7-9056-06FEF7894B06}" dt="2022-11-28T13:46:28.248" v="485" actId="2696"/>
          <pc:sldLayoutMkLst>
            <pc:docMk/>
            <pc:sldMasterMk cId="3760798028" sldId="2147484204"/>
            <pc:sldLayoutMk cId="1984636398" sldId="2147484216"/>
          </pc:sldLayoutMkLst>
        </pc:sldLayoutChg>
        <pc:sldLayoutChg chg="del">
          <pc:chgData name="David Wright" userId="a87a15d8-e9af-43f4-8752-ff9c2f8df3df" providerId="ADAL" clId="{A54C0C66-984C-46E7-9056-06FEF7894B06}" dt="2022-11-28T13:46:28.427" v="486" actId="2696"/>
          <pc:sldLayoutMkLst>
            <pc:docMk/>
            <pc:sldMasterMk cId="3760798028" sldId="2147484204"/>
            <pc:sldLayoutMk cId="2562199314" sldId="2147484217"/>
          </pc:sldLayoutMkLst>
        </pc:sldLayoutChg>
        <pc:sldLayoutChg chg="del">
          <pc:chgData name="David Wright" userId="a87a15d8-e9af-43f4-8752-ff9c2f8df3df" providerId="ADAL" clId="{A54C0C66-984C-46E7-9056-06FEF7894B06}" dt="2022-11-28T13:46:28.594" v="487" actId="2696"/>
          <pc:sldLayoutMkLst>
            <pc:docMk/>
            <pc:sldMasterMk cId="3760798028" sldId="2147484204"/>
            <pc:sldLayoutMk cId="3289398524" sldId="2147484218"/>
          </pc:sldLayoutMkLst>
        </pc:sldLayoutChg>
        <pc:sldLayoutChg chg="del">
          <pc:chgData name="David Wright" userId="a87a15d8-e9af-43f4-8752-ff9c2f8df3df" providerId="ADAL" clId="{A54C0C66-984C-46E7-9056-06FEF7894B06}" dt="2022-11-28T13:46:28.759" v="488" actId="2696"/>
          <pc:sldLayoutMkLst>
            <pc:docMk/>
            <pc:sldMasterMk cId="3760798028" sldId="2147484204"/>
            <pc:sldLayoutMk cId="1689127664" sldId="2147484219"/>
          </pc:sldLayoutMkLst>
        </pc:sldLayoutChg>
        <pc:sldLayoutChg chg="del">
          <pc:chgData name="David Wright" userId="a87a15d8-e9af-43f4-8752-ff9c2f8df3df" providerId="ADAL" clId="{A54C0C66-984C-46E7-9056-06FEF7894B06}" dt="2022-11-28T13:46:28.923" v="489" actId="2696"/>
          <pc:sldLayoutMkLst>
            <pc:docMk/>
            <pc:sldMasterMk cId="3760798028" sldId="2147484204"/>
            <pc:sldLayoutMk cId="519742671" sldId="2147484220"/>
          </pc:sldLayoutMkLst>
        </pc:sldLayoutChg>
        <pc:sldLayoutChg chg="del">
          <pc:chgData name="David Wright" userId="a87a15d8-e9af-43f4-8752-ff9c2f8df3df" providerId="ADAL" clId="{A54C0C66-984C-46E7-9056-06FEF7894B06}" dt="2022-11-28T13:46:29.086" v="490" actId="2696"/>
          <pc:sldLayoutMkLst>
            <pc:docMk/>
            <pc:sldMasterMk cId="3760798028" sldId="2147484204"/>
            <pc:sldLayoutMk cId="2470058143" sldId="2147484221"/>
          </pc:sldLayoutMkLst>
        </pc:sldLayoutChg>
        <pc:sldLayoutChg chg="del">
          <pc:chgData name="David Wright" userId="a87a15d8-e9af-43f4-8752-ff9c2f8df3df" providerId="ADAL" clId="{A54C0C66-984C-46E7-9056-06FEF7894B06}" dt="2022-11-28T13:46:29.255" v="491" actId="2696"/>
          <pc:sldLayoutMkLst>
            <pc:docMk/>
            <pc:sldMasterMk cId="3760798028" sldId="2147484204"/>
            <pc:sldLayoutMk cId="3808920767" sldId="2147484222"/>
          </pc:sldLayoutMkLst>
        </pc:sldLayoutChg>
        <pc:sldLayoutChg chg="del">
          <pc:chgData name="David Wright" userId="a87a15d8-e9af-43f4-8752-ff9c2f8df3df" providerId="ADAL" clId="{A54C0C66-984C-46E7-9056-06FEF7894B06}" dt="2022-11-28T13:46:29.415" v="492" actId="2696"/>
          <pc:sldLayoutMkLst>
            <pc:docMk/>
            <pc:sldMasterMk cId="3760798028" sldId="2147484204"/>
            <pc:sldLayoutMk cId="4029648637" sldId="2147484223"/>
          </pc:sldLayoutMkLst>
        </pc:sldLayoutChg>
        <pc:sldLayoutChg chg="del">
          <pc:chgData name="David Wright" userId="a87a15d8-e9af-43f4-8752-ff9c2f8df3df" providerId="ADAL" clId="{A54C0C66-984C-46E7-9056-06FEF7894B06}" dt="2022-11-28T13:46:29.574" v="493" actId="2696"/>
          <pc:sldLayoutMkLst>
            <pc:docMk/>
            <pc:sldMasterMk cId="3760798028" sldId="2147484204"/>
            <pc:sldLayoutMk cId="2029480206" sldId="2147484224"/>
          </pc:sldLayoutMkLst>
        </pc:sldLayoutChg>
        <pc:sldLayoutChg chg="del">
          <pc:chgData name="David Wright" userId="a87a15d8-e9af-43f4-8752-ff9c2f8df3df" providerId="ADAL" clId="{A54C0C66-984C-46E7-9056-06FEF7894B06}" dt="2022-11-28T13:46:29.742" v="494" actId="2696"/>
          <pc:sldLayoutMkLst>
            <pc:docMk/>
            <pc:sldMasterMk cId="3760798028" sldId="2147484204"/>
            <pc:sldLayoutMk cId="1959746659" sldId="2147484225"/>
          </pc:sldLayoutMkLst>
        </pc:sldLayoutChg>
        <pc:sldLayoutChg chg="del">
          <pc:chgData name="David Wright" userId="a87a15d8-e9af-43f4-8752-ff9c2f8df3df" providerId="ADAL" clId="{A54C0C66-984C-46E7-9056-06FEF7894B06}" dt="2022-11-28T13:46:29.913" v="495" actId="2696"/>
          <pc:sldLayoutMkLst>
            <pc:docMk/>
            <pc:sldMasterMk cId="3760798028" sldId="2147484204"/>
            <pc:sldLayoutMk cId="1621836376" sldId="2147484226"/>
          </pc:sldLayoutMkLst>
        </pc:sldLayoutChg>
        <pc:sldLayoutChg chg="del">
          <pc:chgData name="David Wright" userId="a87a15d8-e9af-43f4-8752-ff9c2f8df3df" providerId="ADAL" clId="{A54C0C66-984C-46E7-9056-06FEF7894B06}" dt="2022-11-28T13:46:30.079" v="496" actId="2696"/>
          <pc:sldLayoutMkLst>
            <pc:docMk/>
            <pc:sldMasterMk cId="3760798028" sldId="2147484204"/>
            <pc:sldLayoutMk cId="872487181" sldId="2147484227"/>
          </pc:sldLayoutMkLst>
        </pc:sldLayoutChg>
        <pc:sldLayoutChg chg="del">
          <pc:chgData name="David Wright" userId="a87a15d8-e9af-43f4-8752-ff9c2f8df3df" providerId="ADAL" clId="{A54C0C66-984C-46E7-9056-06FEF7894B06}" dt="2022-11-28T13:46:30.245" v="497" actId="2696"/>
          <pc:sldLayoutMkLst>
            <pc:docMk/>
            <pc:sldMasterMk cId="3760798028" sldId="2147484204"/>
            <pc:sldLayoutMk cId="3134285996" sldId="2147484228"/>
          </pc:sldLayoutMkLst>
        </pc:sldLayoutChg>
        <pc:sldLayoutChg chg="del">
          <pc:chgData name="David Wright" userId="a87a15d8-e9af-43f4-8752-ff9c2f8df3df" providerId="ADAL" clId="{A54C0C66-984C-46E7-9056-06FEF7894B06}" dt="2022-11-28T13:46:30.412" v="498" actId="2696"/>
          <pc:sldLayoutMkLst>
            <pc:docMk/>
            <pc:sldMasterMk cId="3760798028" sldId="2147484204"/>
            <pc:sldLayoutMk cId="521717130" sldId="2147484229"/>
          </pc:sldLayoutMkLst>
        </pc:sldLayoutChg>
        <pc:sldLayoutChg chg="del">
          <pc:chgData name="David Wright" userId="a87a15d8-e9af-43f4-8752-ff9c2f8df3df" providerId="ADAL" clId="{A54C0C66-984C-46E7-9056-06FEF7894B06}" dt="2022-11-28T13:46:30.593" v="499" actId="2696"/>
          <pc:sldLayoutMkLst>
            <pc:docMk/>
            <pc:sldMasterMk cId="3760798028" sldId="2147484204"/>
            <pc:sldLayoutMk cId="584434703" sldId="2147484230"/>
          </pc:sldLayoutMkLst>
        </pc:sldLayoutChg>
        <pc:sldLayoutChg chg="del">
          <pc:chgData name="David Wright" userId="a87a15d8-e9af-43f4-8752-ff9c2f8df3df" providerId="ADAL" clId="{A54C0C66-984C-46E7-9056-06FEF7894B06}" dt="2022-11-28T13:46:31.061" v="500" actId="2696"/>
          <pc:sldLayoutMkLst>
            <pc:docMk/>
            <pc:sldMasterMk cId="3760798028" sldId="2147484204"/>
            <pc:sldLayoutMk cId="849262403" sldId="2147484231"/>
          </pc:sldLayoutMkLst>
        </pc:sldLayoutChg>
        <pc:sldLayoutChg chg="del">
          <pc:chgData name="David Wright" userId="a87a15d8-e9af-43f4-8752-ff9c2f8df3df" providerId="ADAL" clId="{A54C0C66-984C-46E7-9056-06FEF7894B06}" dt="2022-11-28T13:46:34.663" v="501" actId="2696"/>
          <pc:sldLayoutMkLst>
            <pc:docMk/>
            <pc:sldMasterMk cId="3760798028" sldId="2147484204"/>
            <pc:sldLayoutMk cId="527237461" sldId="2147484232"/>
          </pc:sldLayoutMkLst>
        </pc:sldLayoutChg>
        <pc:sldLayoutChg chg="del">
          <pc:chgData name="David Wright" userId="a87a15d8-e9af-43f4-8752-ff9c2f8df3df" providerId="ADAL" clId="{A54C0C66-984C-46E7-9056-06FEF7894B06}" dt="2022-11-28T13:46:35.284" v="502" actId="2696"/>
          <pc:sldLayoutMkLst>
            <pc:docMk/>
            <pc:sldMasterMk cId="3760798028" sldId="2147484204"/>
            <pc:sldLayoutMk cId="3813947072" sldId="2147484233"/>
          </pc:sldLayoutMkLst>
        </pc:sldLayoutChg>
        <pc:sldLayoutChg chg="del">
          <pc:chgData name="David Wright" userId="a87a15d8-e9af-43f4-8752-ff9c2f8df3df" providerId="ADAL" clId="{A54C0C66-984C-46E7-9056-06FEF7894B06}" dt="2022-11-28T13:46:35.732" v="503" actId="2696"/>
          <pc:sldLayoutMkLst>
            <pc:docMk/>
            <pc:sldMasterMk cId="3760798028" sldId="2147484204"/>
            <pc:sldLayoutMk cId="3574078082" sldId="2147484234"/>
          </pc:sldLayoutMkLst>
        </pc:sldLayoutChg>
        <pc:sldLayoutChg chg="del">
          <pc:chgData name="David Wright" userId="a87a15d8-e9af-43f4-8752-ff9c2f8df3df" providerId="ADAL" clId="{A54C0C66-984C-46E7-9056-06FEF7894B06}" dt="2022-11-28T13:46:36.282" v="504" actId="2696"/>
          <pc:sldLayoutMkLst>
            <pc:docMk/>
            <pc:sldMasterMk cId="3760798028" sldId="2147484204"/>
            <pc:sldLayoutMk cId="1655395751" sldId="2147484235"/>
          </pc:sldLayoutMkLst>
        </pc:sldLayoutChg>
        <pc:sldLayoutChg chg="del">
          <pc:chgData name="David Wright" userId="a87a15d8-e9af-43f4-8752-ff9c2f8df3df" providerId="ADAL" clId="{A54C0C66-984C-46E7-9056-06FEF7894B06}" dt="2022-11-28T13:46:36.793" v="505" actId="2696"/>
          <pc:sldLayoutMkLst>
            <pc:docMk/>
            <pc:sldMasterMk cId="3760798028" sldId="2147484204"/>
            <pc:sldLayoutMk cId="4044752768" sldId="2147484236"/>
          </pc:sldLayoutMkLst>
        </pc:sldLayoutChg>
        <pc:sldLayoutChg chg="del">
          <pc:chgData name="David Wright" userId="a87a15d8-e9af-43f4-8752-ff9c2f8df3df" providerId="ADAL" clId="{A54C0C66-984C-46E7-9056-06FEF7894B06}" dt="2022-11-28T13:46:37.274" v="506" actId="2696"/>
          <pc:sldLayoutMkLst>
            <pc:docMk/>
            <pc:sldMasterMk cId="3760798028" sldId="2147484204"/>
            <pc:sldLayoutMk cId="1642445054" sldId="2147484237"/>
          </pc:sldLayoutMkLst>
        </pc:sldLayoutChg>
        <pc:sldLayoutChg chg="del">
          <pc:chgData name="David Wright" userId="a87a15d8-e9af-43f4-8752-ff9c2f8df3df" providerId="ADAL" clId="{A54C0C66-984C-46E7-9056-06FEF7894B06}" dt="2022-11-28T13:46:37.815" v="507" actId="2696"/>
          <pc:sldLayoutMkLst>
            <pc:docMk/>
            <pc:sldMasterMk cId="3760798028" sldId="2147484204"/>
            <pc:sldLayoutMk cId="508885189" sldId="2147484238"/>
          </pc:sldLayoutMkLst>
        </pc:sldLayoutChg>
        <pc:sldLayoutChg chg="del">
          <pc:chgData name="David Wright" userId="a87a15d8-e9af-43f4-8752-ff9c2f8df3df" providerId="ADAL" clId="{A54C0C66-984C-46E7-9056-06FEF7894B06}" dt="2022-11-28T13:46:38.315" v="508" actId="2696"/>
          <pc:sldLayoutMkLst>
            <pc:docMk/>
            <pc:sldMasterMk cId="3760798028" sldId="2147484204"/>
            <pc:sldLayoutMk cId="820588179" sldId="2147484239"/>
          </pc:sldLayoutMkLst>
        </pc:sldLayoutChg>
        <pc:sldLayoutChg chg="del">
          <pc:chgData name="David Wright" userId="a87a15d8-e9af-43f4-8752-ff9c2f8df3df" providerId="ADAL" clId="{A54C0C66-984C-46E7-9056-06FEF7894B06}" dt="2022-11-28T13:46:38.790" v="509" actId="2696"/>
          <pc:sldLayoutMkLst>
            <pc:docMk/>
            <pc:sldMasterMk cId="3760798028" sldId="2147484204"/>
            <pc:sldLayoutMk cId="2612462991" sldId="2147484240"/>
          </pc:sldLayoutMkLst>
        </pc:sldLayoutChg>
        <pc:sldLayoutChg chg="del">
          <pc:chgData name="David Wright" userId="a87a15d8-e9af-43f4-8752-ff9c2f8df3df" providerId="ADAL" clId="{A54C0C66-984C-46E7-9056-06FEF7894B06}" dt="2022-11-28T13:46:39.218" v="510" actId="2696"/>
          <pc:sldLayoutMkLst>
            <pc:docMk/>
            <pc:sldMasterMk cId="3760798028" sldId="2147484204"/>
            <pc:sldLayoutMk cId="1616811775" sldId="2147484241"/>
          </pc:sldLayoutMkLst>
        </pc:sldLayoutChg>
        <pc:sldLayoutChg chg="del">
          <pc:chgData name="David Wright" userId="a87a15d8-e9af-43f4-8752-ff9c2f8df3df" providerId="ADAL" clId="{A54C0C66-984C-46E7-9056-06FEF7894B06}" dt="2022-11-28T13:46:39.796" v="511" actId="2696"/>
          <pc:sldLayoutMkLst>
            <pc:docMk/>
            <pc:sldMasterMk cId="3760798028" sldId="2147484204"/>
            <pc:sldLayoutMk cId="262959856" sldId="2147484242"/>
          </pc:sldLayoutMkLst>
        </pc:sldLayoutChg>
        <pc:sldLayoutChg chg="del">
          <pc:chgData name="David Wright" userId="a87a15d8-e9af-43f4-8752-ff9c2f8df3df" providerId="ADAL" clId="{A54C0C66-984C-46E7-9056-06FEF7894B06}" dt="2022-11-28T13:46:40.411" v="512" actId="2696"/>
          <pc:sldLayoutMkLst>
            <pc:docMk/>
            <pc:sldMasterMk cId="3760798028" sldId="2147484204"/>
            <pc:sldLayoutMk cId="3058459590" sldId="2147484243"/>
          </pc:sldLayoutMkLst>
        </pc:sldLayoutChg>
        <pc:sldLayoutChg chg="del">
          <pc:chgData name="David Wright" userId="a87a15d8-e9af-43f4-8752-ff9c2f8df3df" providerId="ADAL" clId="{A54C0C66-984C-46E7-9056-06FEF7894B06}" dt="2022-11-28T13:46:41.312" v="513" actId="2696"/>
          <pc:sldLayoutMkLst>
            <pc:docMk/>
            <pc:sldMasterMk cId="3760798028" sldId="2147484204"/>
            <pc:sldLayoutMk cId="2083129631" sldId="2147484244"/>
          </pc:sldLayoutMkLst>
        </pc:sldLayoutChg>
        <pc:sldLayoutChg chg="del">
          <pc:chgData name="David Wright" userId="a87a15d8-e9af-43f4-8752-ff9c2f8df3df" providerId="ADAL" clId="{A54C0C66-984C-46E7-9056-06FEF7894B06}" dt="2022-11-28T13:46:41.948" v="514" actId="2696"/>
          <pc:sldLayoutMkLst>
            <pc:docMk/>
            <pc:sldMasterMk cId="3760798028" sldId="2147484204"/>
            <pc:sldLayoutMk cId="2786310740" sldId="2147484245"/>
          </pc:sldLayoutMkLst>
        </pc:sldLayoutChg>
        <pc:sldLayoutChg chg="del">
          <pc:chgData name="David Wright" userId="a87a15d8-e9af-43f4-8752-ff9c2f8df3df" providerId="ADAL" clId="{A54C0C66-984C-46E7-9056-06FEF7894B06}" dt="2022-11-28T13:46:42.412" v="515" actId="2696"/>
          <pc:sldLayoutMkLst>
            <pc:docMk/>
            <pc:sldMasterMk cId="3760798028" sldId="2147484204"/>
            <pc:sldLayoutMk cId="357754143" sldId="2147484246"/>
          </pc:sldLayoutMkLst>
        </pc:sldLayoutChg>
        <pc:sldLayoutChg chg="del">
          <pc:chgData name="David Wright" userId="a87a15d8-e9af-43f4-8752-ff9c2f8df3df" providerId="ADAL" clId="{A54C0C66-984C-46E7-9056-06FEF7894B06}" dt="2022-11-28T13:46:42.761" v="516" actId="2696"/>
          <pc:sldLayoutMkLst>
            <pc:docMk/>
            <pc:sldMasterMk cId="3760798028" sldId="2147484204"/>
            <pc:sldLayoutMk cId="606215642" sldId="2147484247"/>
          </pc:sldLayoutMkLst>
        </pc:sldLayoutChg>
        <pc:sldLayoutChg chg="del">
          <pc:chgData name="David Wright" userId="a87a15d8-e9af-43f4-8752-ff9c2f8df3df" providerId="ADAL" clId="{A54C0C66-984C-46E7-9056-06FEF7894B06}" dt="2022-11-28T13:46:43.157" v="517" actId="2696"/>
          <pc:sldLayoutMkLst>
            <pc:docMk/>
            <pc:sldMasterMk cId="3760798028" sldId="2147484204"/>
            <pc:sldLayoutMk cId="3253156345" sldId="2147484248"/>
          </pc:sldLayoutMkLst>
        </pc:sldLayoutChg>
        <pc:sldLayoutChg chg="del">
          <pc:chgData name="David Wright" userId="a87a15d8-e9af-43f4-8752-ff9c2f8df3df" providerId="ADAL" clId="{A54C0C66-984C-46E7-9056-06FEF7894B06}" dt="2022-11-28T13:46:44.977" v="518" actId="2696"/>
          <pc:sldLayoutMkLst>
            <pc:docMk/>
            <pc:sldMasterMk cId="3760798028" sldId="2147484204"/>
            <pc:sldLayoutMk cId="531146654" sldId="2147484249"/>
          </pc:sldLayoutMkLst>
        </pc:sldLayoutChg>
        <pc:sldLayoutChg chg="del">
          <pc:chgData name="David Wright" userId="a87a15d8-e9af-43f4-8752-ff9c2f8df3df" providerId="ADAL" clId="{A54C0C66-984C-46E7-9056-06FEF7894B06}" dt="2022-11-28T13:46:45.480" v="519" actId="2696"/>
          <pc:sldLayoutMkLst>
            <pc:docMk/>
            <pc:sldMasterMk cId="3760798028" sldId="2147484204"/>
            <pc:sldLayoutMk cId="4229591423" sldId="2147484250"/>
          </pc:sldLayoutMkLst>
        </pc:sldLayoutChg>
        <pc:sldLayoutChg chg="del">
          <pc:chgData name="David Wright" userId="a87a15d8-e9af-43f4-8752-ff9c2f8df3df" providerId="ADAL" clId="{A54C0C66-984C-46E7-9056-06FEF7894B06}" dt="2022-11-28T13:46:45.968" v="520" actId="2696"/>
          <pc:sldLayoutMkLst>
            <pc:docMk/>
            <pc:sldMasterMk cId="3760798028" sldId="2147484204"/>
            <pc:sldLayoutMk cId="574467092" sldId="2147484251"/>
          </pc:sldLayoutMkLst>
        </pc:sldLayoutChg>
        <pc:sldLayoutChg chg="del">
          <pc:chgData name="David Wright" userId="a87a15d8-e9af-43f4-8752-ff9c2f8df3df" providerId="ADAL" clId="{A54C0C66-984C-46E7-9056-06FEF7894B06}" dt="2022-11-28T13:46:46.435" v="521" actId="2696"/>
          <pc:sldLayoutMkLst>
            <pc:docMk/>
            <pc:sldMasterMk cId="3760798028" sldId="2147484204"/>
            <pc:sldLayoutMk cId="2184929317" sldId="2147484252"/>
          </pc:sldLayoutMkLst>
        </pc:sldLayoutChg>
        <pc:sldLayoutChg chg="del">
          <pc:chgData name="David Wright" userId="a87a15d8-e9af-43f4-8752-ff9c2f8df3df" providerId="ADAL" clId="{A54C0C66-984C-46E7-9056-06FEF7894B06}" dt="2022-11-28T13:46:46.889" v="522" actId="2696"/>
          <pc:sldLayoutMkLst>
            <pc:docMk/>
            <pc:sldMasterMk cId="3760798028" sldId="2147484204"/>
            <pc:sldLayoutMk cId="931582269" sldId="2147484253"/>
          </pc:sldLayoutMkLst>
        </pc:sldLayoutChg>
        <pc:sldLayoutChg chg="del">
          <pc:chgData name="David Wright" userId="a87a15d8-e9af-43f4-8752-ff9c2f8df3df" providerId="ADAL" clId="{A54C0C66-984C-46E7-9056-06FEF7894B06}" dt="2022-11-28T13:46:47.337" v="523" actId="2696"/>
          <pc:sldLayoutMkLst>
            <pc:docMk/>
            <pc:sldMasterMk cId="3760798028" sldId="2147484204"/>
            <pc:sldLayoutMk cId="1342922651" sldId="2147484254"/>
          </pc:sldLayoutMkLst>
        </pc:sldLayoutChg>
        <pc:sldLayoutChg chg="del">
          <pc:chgData name="David Wright" userId="a87a15d8-e9af-43f4-8752-ff9c2f8df3df" providerId="ADAL" clId="{A54C0C66-984C-46E7-9056-06FEF7894B06}" dt="2022-11-28T13:46:47.908" v="524" actId="2696"/>
          <pc:sldLayoutMkLst>
            <pc:docMk/>
            <pc:sldMasterMk cId="3760798028" sldId="2147484204"/>
            <pc:sldLayoutMk cId="3540561121" sldId="2147484255"/>
          </pc:sldLayoutMkLst>
        </pc:sldLayoutChg>
        <pc:sldLayoutChg chg="del">
          <pc:chgData name="David Wright" userId="a87a15d8-e9af-43f4-8752-ff9c2f8df3df" providerId="ADAL" clId="{A54C0C66-984C-46E7-9056-06FEF7894B06}" dt="2022-11-28T13:46:48.545" v="525" actId="2696"/>
          <pc:sldLayoutMkLst>
            <pc:docMk/>
            <pc:sldMasterMk cId="3760798028" sldId="2147484204"/>
            <pc:sldLayoutMk cId="1365835933" sldId="2147484256"/>
          </pc:sldLayoutMkLst>
        </pc:sldLayoutChg>
        <pc:sldLayoutChg chg="del">
          <pc:chgData name="David Wright" userId="a87a15d8-e9af-43f4-8752-ff9c2f8df3df" providerId="ADAL" clId="{A54C0C66-984C-46E7-9056-06FEF7894B06}" dt="2022-11-28T13:46:49.017" v="526" actId="2696"/>
          <pc:sldLayoutMkLst>
            <pc:docMk/>
            <pc:sldMasterMk cId="3760798028" sldId="2147484204"/>
            <pc:sldLayoutMk cId="2894580116" sldId="2147484257"/>
          </pc:sldLayoutMkLst>
        </pc:sldLayoutChg>
        <pc:sldLayoutChg chg="del">
          <pc:chgData name="David Wright" userId="a87a15d8-e9af-43f4-8752-ff9c2f8df3df" providerId="ADAL" clId="{A54C0C66-984C-46E7-9056-06FEF7894B06}" dt="2022-11-28T13:46:49.638" v="527" actId="2696"/>
          <pc:sldLayoutMkLst>
            <pc:docMk/>
            <pc:sldMasterMk cId="3760798028" sldId="2147484204"/>
            <pc:sldLayoutMk cId="422321581" sldId="2147484258"/>
          </pc:sldLayoutMkLst>
        </pc:sldLayoutChg>
        <pc:sldLayoutChg chg="del">
          <pc:chgData name="David Wright" userId="a87a15d8-e9af-43f4-8752-ff9c2f8df3df" providerId="ADAL" clId="{A54C0C66-984C-46E7-9056-06FEF7894B06}" dt="2022-11-28T13:46:50.173" v="528" actId="2696"/>
          <pc:sldLayoutMkLst>
            <pc:docMk/>
            <pc:sldMasterMk cId="3760798028" sldId="2147484204"/>
            <pc:sldLayoutMk cId="2183344113" sldId="2147484259"/>
          </pc:sldLayoutMkLst>
        </pc:sldLayoutChg>
        <pc:sldLayoutChg chg="del">
          <pc:chgData name="David Wright" userId="a87a15d8-e9af-43f4-8752-ff9c2f8df3df" providerId="ADAL" clId="{A54C0C66-984C-46E7-9056-06FEF7894B06}" dt="2022-11-28T13:46:50.736" v="529" actId="2696"/>
          <pc:sldLayoutMkLst>
            <pc:docMk/>
            <pc:sldMasterMk cId="3760798028" sldId="2147484204"/>
            <pc:sldLayoutMk cId="1287496104" sldId="2147484260"/>
          </pc:sldLayoutMkLst>
        </pc:sldLayoutChg>
        <pc:sldLayoutChg chg="del">
          <pc:chgData name="David Wright" userId="a87a15d8-e9af-43f4-8752-ff9c2f8df3df" providerId="ADAL" clId="{A54C0C66-984C-46E7-9056-06FEF7894B06}" dt="2022-11-28T13:46:51.262" v="530" actId="2696"/>
          <pc:sldLayoutMkLst>
            <pc:docMk/>
            <pc:sldMasterMk cId="3760798028" sldId="2147484204"/>
            <pc:sldLayoutMk cId="37280959" sldId="2147484261"/>
          </pc:sldLayoutMkLst>
        </pc:sldLayoutChg>
        <pc:sldLayoutChg chg="del">
          <pc:chgData name="David Wright" userId="a87a15d8-e9af-43f4-8752-ff9c2f8df3df" providerId="ADAL" clId="{A54C0C66-984C-46E7-9056-06FEF7894B06}" dt="2022-11-28T13:46:51.867" v="531" actId="2696"/>
          <pc:sldLayoutMkLst>
            <pc:docMk/>
            <pc:sldMasterMk cId="3760798028" sldId="2147484204"/>
            <pc:sldLayoutMk cId="134540585" sldId="2147484262"/>
          </pc:sldLayoutMkLst>
        </pc:sldLayoutChg>
        <pc:sldLayoutChg chg="del">
          <pc:chgData name="David Wright" userId="a87a15d8-e9af-43f4-8752-ff9c2f8df3df" providerId="ADAL" clId="{A54C0C66-984C-46E7-9056-06FEF7894B06}" dt="2022-11-28T13:46:52.917" v="532" actId="2696"/>
          <pc:sldLayoutMkLst>
            <pc:docMk/>
            <pc:sldMasterMk cId="3760798028" sldId="2147484204"/>
            <pc:sldLayoutMk cId="1182219229" sldId="2147484263"/>
          </pc:sldLayoutMkLst>
        </pc:sldLayoutChg>
        <pc:sldLayoutChg chg="del">
          <pc:chgData name="David Wright" userId="a87a15d8-e9af-43f4-8752-ff9c2f8df3df" providerId="ADAL" clId="{A54C0C66-984C-46E7-9056-06FEF7894B06}" dt="2022-11-28T13:46:53.391" v="533" actId="2696"/>
          <pc:sldLayoutMkLst>
            <pc:docMk/>
            <pc:sldMasterMk cId="3760798028" sldId="2147484204"/>
            <pc:sldLayoutMk cId="1491777872" sldId="2147484264"/>
          </pc:sldLayoutMkLst>
        </pc:sldLayoutChg>
        <pc:sldLayoutChg chg="del">
          <pc:chgData name="David Wright" userId="a87a15d8-e9af-43f4-8752-ff9c2f8df3df" providerId="ADAL" clId="{A54C0C66-984C-46E7-9056-06FEF7894B06}" dt="2022-11-28T13:46:53.578" v="534" actId="2696"/>
          <pc:sldLayoutMkLst>
            <pc:docMk/>
            <pc:sldMasterMk cId="3760798028" sldId="2147484204"/>
            <pc:sldLayoutMk cId="542059849" sldId="2147484265"/>
          </pc:sldLayoutMkLst>
        </pc:sldLayoutChg>
        <pc:sldLayoutChg chg="del">
          <pc:chgData name="David Wright" userId="a87a15d8-e9af-43f4-8752-ff9c2f8df3df" providerId="ADAL" clId="{A54C0C66-984C-46E7-9056-06FEF7894B06}" dt="2022-11-28T13:46:53.754" v="535" actId="2696"/>
          <pc:sldLayoutMkLst>
            <pc:docMk/>
            <pc:sldMasterMk cId="3760798028" sldId="2147484204"/>
            <pc:sldLayoutMk cId="3519788210" sldId="2147484266"/>
          </pc:sldLayoutMkLst>
        </pc:sldLayoutChg>
        <pc:sldLayoutChg chg="del">
          <pc:chgData name="David Wright" userId="a87a15d8-e9af-43f4-8752-ff9c2f8df3df" providerId="ADAL" clId="{A54C0C66-984C-46E7-9056-06FEF7894B06}" dt="2022-11-28T13:46:53.948" v="536" actId="2696"/>
          <pc:sldLayoutMkLst>
            <pc:docMk/>
            <pc:sldMasterMk cId="3760798028" sldId="2147484204"/>
            <pc:sldLayoutMk cId="2460762911" sldId="2147484267"/>
          </pc:sldLayoutMkLst>
        </pc:sldLayoutChg>
        <pc:sldLayoutChg chg="del">
          <pc:chgData name="David Wright" userId="a87a15d8-e9af-43f4-8752-ff9c2f8df3df" providerId="ADAL" clId="{A54C0C66-984C-46E7-9056-06FEF7894B06}" dt="2022-11-28T13:46:54.119" v="537" actId="2696"/>
          <pc:sldLayoutMkLst>
            <pc:docMk/>
            <pc:sldMasterMk cId="3760798028" sldId="2147484204"/>
            <pc:sldLayoutMk cId="447311804" sldId="2147484268"/>
          </pc:sldLayoutMkLst>
        </pc:sldLayoutChg>
        <pc:sldLayoutChg chg="del">
          <pc:chgData name="David Wright" userId="a87a15d8-e9af-43f4-8752-ff9c2f8df3df" providerId="ADAL" clId="{A54C0C66-984C-46E7-9056-06FEF7894B06}" dt="2022-11-28T13:46:54.365" v="538" actId="2696"/>
          <pc:sldLayoutMkLst>
            <pc:docMk/>
            <pc:sldMasterMk cId="3760798028" sldId="2147484204"/>
            <pc:sldLayoutMk cId="1648072317" sldId="2147484270"/>
          </pc:sldLayoutMkLst>
        </pc:sldLayoutChg>
        <pc:sldLayoutChg chg="del">
          <pc:chgData name="David Wright" userId="a87a15d8-e9af-43f4-8752-ff9c2f8df3df" providerId="ADAL" clId="{A54C0C66-984C-46E7-9056-06FEF7894B06}" dt="2022-11-28T13:46:54.509" v="539" actId="2696"/>
          <pc:sldLayoutMkLst>
            <pc:docMk/>
            <pc:sldMasterMk cId="3760798028" sldId="2147484204"/>
            <pc:sldLayoutMk cId="836238489" sldId="2147484271"/>
          </pc:sldLayoutMkLst>
        </pc:sldLayoutChg>
        <pc:sldLayoutChg chg="del">
          <pc:chgData name="David Wright" userId="a87a15d8-e9af-43f4-8752-ff9c2f8df3df" providerId="ADAL" clId="{A54C0C66-984C-46E7-9056-06FEF7894B06}" dt="2022-11-28T13:46:54.665" v="540" actId="2696"/>
          <pc:sldLayoutMkLst>
            <pc:docMk/>
            <pc:sldMasterMk cId="3760798028" sldId="2147484204"/>
            <pc:sldLayoutMk cId="61177238" sldId="2147484272"/>
          </pc:sldLayoutMkLst>
        </pc:sldLayoutChg>
        <pc:sldLayoutChg chg="del">
          <pc:chgData name="David Wright" userId="a87a15d8-e9af-43f4-8752-ff9c2f8df3df" providerId="ADAL" clId="{A54C0C66-984C-46E7-9056-06FEF7894B06}" dt="2022-11-28T13:46:55.028" v="541" actId="2696"/>
          <pc:sldLayoutMkLst>
            <pc:docMk/>
            <pc:sldMasterMk cId="3760798028" sldId="2147484204"/>
            <pc:sldLayoutMk cId="3444651270" sldId="2147484273"/>
          </pc:sldLayoutMkLst>
        </pc:sldLayoutChg>
        <pc:sldLayoutChg chg="del">
          <pc:chgData name="David Wright" userId="a87a15d8-e9af-43f4-8752-ff9c2f8df3df" providerId="ADAL" clId="{A54C0C66-984C-46E7-9056-06FEF7894B06}" dt="2022-11-28T13:46:55.391" v="542" actId="2696"/>
          <pc:sldLayoutMkLst>
            <pc:docMk/>
            <pc:sldMasterMk cId="3760798028" sldId="2147484204"/>
            <pc:sldLayoutMk cId="1582695877" sldId="2147484274"/>
          </pc:sldLayoutMkLst>
        </pc:sldLayoutChg>
        <pc:sldLayoutChg chg="del">
          <pc:chgData name="David Wright" userId="a87a15d8-e9af-43f4-8752-ff9c2f8df3df" providerId="ADAL" clId="{A54C0C66-984C-46E7-9056-06FEF7894B06}" dt="2022-11-28T13:46:55.575" v="543" actId="2696"/>
          <pc:sldLayoutMkLst>
            <pc:docMk/>
            <pc:sldMasterMk cId="3760798028" sldId="2147484204"/>
            <pc:sldLayoutMk cId="7100179" sldId="2147484275"/>
          </pc:sldLayoutMkLst>
        </pc:sldLayoutChg>
      </pc:sldMasterChg>
    </pc:docChg>
  </pc:docChgLst>
  <pc:docChgLst>
    <pc:chgData name="Richard Haine" userId="3550e3b4-b091-4887-a46b-49a32ba3bd9b" providerId="ADAL" clId="{B95C0908-87AF-4F6B-B5AA-CBB5FD089885}"/>
    <pc:docChg chg="undo redo custSel addSld delSld modSld sldOrd modMainMaster modSection replTag delTag">
      <pc:chgData name="Richard Haine" userId="3550e3b4-b091-4887-a46b-49a32ba3bd9b" providerId="ADAL" clId="{B95C0908-87AF-4F6B-B5AA-CBB5FD089885}" dt="2022-10-26T15:53:11.840" v="5438" actId="729"/>
      <pc:docMkLst>
        <pc:docMk/>
      </pc:docMkLst>
      <pc:sldChg chg="del replTag delTag">
        <pc:chgData name="Richard Haine" userId="3550e3b4-b091-4887-a46b-49a32ba3bd9b" providerId="ADAL" clId="{B95C0908-87AF-4F6B-B5AA-CBB5FD089885}" dt="2022-10-19T18:17:15.147" v="48" actId="2696"/>
        <pc:sldMkLst>
          <pc:docMk/>
          <pc:sldMk cId="497045546" sldId="332"/>
        </pc:sldMkLst>
      </pc:sldChg>
      <pc:sldChg chg="replTag delTag">
        <pc:chgData name="Richard Haine" userId="3550e3b4-b091-4887-a46b-49a32ba3bd9b" providerId="ADAL" clId="{B95C0908-87AF-4F6B-B5AA-CBB5FD089885}" dt="2022-10-26T15:46:39.256" v="5399"/>
        <pc:sldMkLst>
          <pc:docMk/>
          <pc:sldMk cId="2610372339" sldId="377"/>
        </pc:sldMkLst>
      </pc:sldChg>
      <pc:sldChg chg="modSp add del mod modClrScheme replTag delTag chgLayout">
        <pc:chgData name="Richard Haine" userId="3550e3b4-b091-4887-a46b-49a32ba3bd9b" providerId="ADAL" clId="{B95C0908-87AF-4F6B-B5AA-CBB5FD089885}" dt="2022-10-25T22:36:54.804" v="4434" actId="47"/>
        <pc:sldMkLst>
          <pc:docMk/>
          <pc:sldMk cId="1803863744" sldId="3062"/>
        </pc:sldMkLst>
        <pc:spChg chg="mod ord">
          <ac:chgData name="Richard Haine" userId="3550e3b4-b091-4887-a46b-49a32ba3bd9b" providerId="ADAL" clId="{B95C0908-87AF-4F6B-B5AA-CBB5FD089885}" dt="2022-10-20T16:53:22.936" v="4185" actId="700"/>
          <ac:spMkLst>
            <pc:docMk/>
            <pc:sldMk cId="1803863744" sldId="3062"/>
            <ac:spMk id="2" creationId="{00000000-0000-0000-0000-000000000000}"/>
          </ac:spMkLst>
        </pc:spChg>
        <pc:spChg chg="mod ord">
          <ac:chgData name="Richard Haine" userId="3550e3b4-b091-4887-a46b-49a32ba3bd9b" providerId="ADAL" clId="{B95C0908-87AF-4F6B-B5AA-CBB5FD089885}" dt="2022-10-20T16:53:22.936" v="4185" actId="700"/>
          <ac:spMkLst>
            <pc:docMk/>
            <pc:sldMk cId="1803863744" sldId="3062"/>
            <ac:spMk id="3" creationId="{00000000-0000-0000-0000-000000000000}"/>
          </ac:spMkLst>
        </pc:spChg>
        <pc:spChg chg="mod ord">
          <ac:chgData name="Richard Haine" userId="3550e3b4-b091-4887-a46b-49a32ba3bd9b" providerId="ADAL" clId="{B95C0908-87AF-4F6B-B5AA-CBB5FD089885}" dt="2022-10-20T16:59:40.515" v="4254" actId="14100"/>
          <ac:spMkLst>
            <pc:docMk/>
            <pc:sldMk cId="1803863744" sldId="3062"/>
            <ac:spMk id="5" creationId="{00000000-0000-0000-0000-000000000000}"/>
          </ac:spMkLst>
        </pc:spChg>
        <pc:spChg chg="mod ord">
          <ac:chgData name="Richard Haine" userId="3550e3b4-b091-4887-a46b-49a32ba3bd9b" providerId="ADAL" clId="{B95C0908-87AF-4F6B-B5AA-CBB5FD089885}" dt="2022-10-20T16:57:25.046" v="4243" actId="14838"/>
          <ac:spMkLst>
            <pc:docMk/>
            <pc:sldMk cId="1803863744" sldId="3062"/>
            <ac:spMk id="8" creationId="{6D6176A7-0821-422F-8BB8-F486B6F1E8DC}"/>
          </ac:spMkLst>
        </pc:spChg>
      </pc:sldChg>
      <pc:sldChg chg="mod ord replTag delTag modShow">
        <pc:chgData name="Richard Haine" userId="3550e3b4-b091-4887-a46b-49a32ba3bd9b" providerId="ADAL" clId="{B95C0908-87AF-4F6B-B5AA-CBB5FD089885}" dt="2022-10-26T15:45:57.954" v="5368"/>
        <pc:sldMkLst>
          <pc:docMk/>
          <pc:sldMk cId="410685936" sldId="3070"/>
        </pc:sldMkLst>
      </pc:sldChg>
      <pc:sldChg chg="replTag">
        <pc:chgData name="Richard Haine" userId="3550e3b4-b091-4887-a46b-49a32ba3bd9b" providerId="ADAL" clId="{B95C0908-87AF-4F6B-B5AA-CBB5FD089885}" dt="2022-10-26T01:34:19.929" v="4682"/>
        <pc:sldMkLst>
          <pc:docMk/>
          <pc:sldMk cId="2764487590" sldId="4800"/>
        </pc:sldMkLst>
      </pc:sldChg>
      <pc:sldChg chg="replTag">
        <pc:chgData name="Richard Haine" userId="3550e3b4-b091-4887-a46b-49a32ba3bd9b" providerId="ADAL" clId="{B95C0908-87AF-4F6B-B5AA-CBB5FD089885}" dt="2022-10-26T01:34:17.073" v="4674"/>
        <pc:sldMkLst>
          <pc:docMk/>
          <pc:sldMk cId="1420782352" sldId="1790799757"/>
        </pc:sldMkLst>
      </pc:sldChg>
      <pc:sldChg chg="modSp mod modAnim replTag delTag">
        <pc:chgData name="Richard Haine" userId="3550e3b4-b091-4887-a46b-49a32ba3bd9b" providerId="ADAL" clId="{B95C0908-87AF-4F6B-B5AA-CBB5FD089885}" dt="2022-10-26T13:48:28.441" v="5274"/>
        <pc:sldMkLst>
          <pc:docMk/>
          <pc:sldMk cId="4240326679" sldId="1790800100"/>
        </pc:sldMkLst>
        <pc:picChg chg="mod">
          <ac:chgData name="Richard Haine" userId="3550e3b4-b091-4887-a46b-49a32ba3bd9b" providerId="ADAL" clId="{B95C0908-87AF-4F6B-B5AA-CBB5FD089885}" dt="2022-10-20T15:35:01.303" v="2893" actId="1076"/>
          <ac:picMkLst>
            <pc:docMk/>
            <pc:sldMk cId="4240326679" sldId="1790800100"/>
            <ac:picMk id="2" creationId="{DF8AB8B2-8000-4651-897A-808533C33DF7}"/>
          </ac:picMkLst>
        </pc:picChg>
      </pc:sldChg>
      <pc:sldChg chg="replTag delTag">
        <pc:chgData name="Richard Haine" userId="3550e3b4-b091-4887-a46b-49a32ba3bd9b" providerId="ADAL" clId="{B95C0908-87AF-4F6B-B5AA-CBB5FD089885}" dt="2022-10-26T13:48:55.986" v="5280"/>
        <pc:sldMkLst>
          <pc:docMk/>
          <pc:sldMk cId="3120919869" sldId="1790802321"/>
        </pc:sldMkLst>
      </pc:sldChg>
      <pc:sldChg chg="modAnim replTag delTag">
        <pc:chgData name="Richard Haine" userId="3550e3b4-b091-4887-a46b-49a32ba3bd9b" providerId="ADAL" clId="{B95C0908-87AF-4F6B-B5AA-CBB5FD089885}" dt="2022-10-26T15:46:39.251" v="5393"/>
        <pc:sldMkLst>
          <pc:docMk/>
          <pc:sldMk cId="1439124367" sldId="1790803252"/>
        </pc:sldMkLst>
      </pc:sldChg>
      <pc:sldChg chg="replTag">
        <pc:chgData name="Richard Haine" userId="3550e3b4-b091-4887-a46b-49a32ba3bd9b" providerId="ADAL" clId="{B95C0908-87AF-4F6B-B5AA-CBB5FD089885}" dt="2022-10-26T01:34:19.240" v="4681"/>
        <pc:sldMkLst>
          <pc:docMk/>
          <pc:sldMk cId="1000280570" sldId="1790803305"/>
        </pc:sldMkLst>
      </pc:sldChg>
      <pc:sldChg chg="replTag">
        <pc:chgData name="Richard Haine" userId="3550e3b4-b091-4887-a46b-49a32ba3bd9b" providerId="ADAL" clId="{B95C0908-87AF-4F6B-B5AA-CBB5FD089885}" dt="2022-10-26T01:34:19.079" v="4680"/>
        <pc:sldMkLst>
          <pc:docMk/>
          <pc:sldMk cId="423327815" sldId="1790803306"/>
        </pc:sldMkLst>
      </pc:sldChg>
      <pc:sldChg chg="replTag delTag">
        <pc:chgData name="Richard Haine" userId="3550e3b4-b091-4887-a46b-49a32ba3bd9b" providerId="ADAL" clId="{B95C0908-87AF-4F6B-B5AA-CBB5FD089885}" dt="2022-10-26T01:34:18.933" v="4679"/>
        <pc:sldMkLst>
          <pc:docMk/>
          <pc:sldMk cId="1042589029" sldId="1790803308"/>
        </pc:sldMkLst>
      </pc:sldChg>
      <pc:sldChg chg="replTag delTag">
        <pc:chgData name="Richard Haine" userId="3550e3b4-b091-4887-a46b-49a32ba3bd9b" providerId="ADAL" clId="{B95C0908-87AF-4F6B-B5AA-CBB5FD089885}" dt="2022-10-26T15:44:40.444" v="5348"/>
        <pc:sldMkLst>
          <pc:docMk/>
          <pc:sldMk cId="3487483756" sldId="1790803311"/>
        </pc:sldMkLst>
      </pc:sldChg>
      <pc:sldChg chg="mod replTag delTag modShow">
        <pc:chgData name="Richard Haine" userId="3550e3b4-b091-4887-a46b-49a32ba3bd9b" providerId="ADAL" clId="{B95C0908-87AF-4F6B-B5AA-CBB5FD089885}" dt="2022-10-26T15:53:11.840" v="5438" actId="729"/>
        <pc:sldMkLst>
          <pc:docMk/>
          <pc:sldMk cId="4288729746" sldId="1790803316"/>
        </pc:sldMkLst>
      </pc:sldChg>
      <pc:sldChg chg="mod replTag delTag modShow">
        <pc:chgData name="Richard Haine" userId="3550e3b4-b091-4887-a46b-49a32ba3bd9b" providerId="ADAL" clId="{B95C0908-87AF-4F6B-B5AA-CBB5FD089885}" dt="2022-10-26T15:53:11.840" v="5438" actId="729"/>
        <pc:sldMkLst>
          <pc:docMk/>
          <pc:sldMk cId="815046420" sldId="1790803317"/>
        </pc:sldMkLst>
      </pc:sldChg>
      <pc:sldChg chg="mod replTag delTag modShow">
        <pc:chgData name="Richard Haine" userId="3550e3b4-b091-4887-a46b-49a32ba3bd9b" providerId="ADAL" clId="{B95C0908-87AF-4F6B-B5AA-CBB5FD089885}" dt="2022-10-26T15:53:11.840" v="5438" actId="729"/>
        <pc:sldMkLst>
          <pc:docMk/>
          <pc:sldMk cId="1997652291" sldId="1790803319"/>
        </pc:sldMkLst>
      </pc:sldChg>
      <pc:sldChg chg="mod ord replTag delTag modShow">
        <pc:chgData name="Richard Haine" userId="3550e3b4-b091-4887-a46b-49a32ba3bd9b" providerId="ADAL" clId="{B95C0908-87AF-4F6B-B5AA-CBB5FD089885}" dt="2022-10-26T15:52:39.595" v="5423"/>
        <pc:sldMkLst>
          <pc:docMk/>
          <pc:sldMk cId="2754621883" sldId="1790803325"/>
        </pc:sldMkLst>
      </pc:sldChg>
      <pc:sldChg chg="mod replTag delTag modShow">
        <pc:chgData name="Richard Haine" userId="3550e3b4-b091-4887-a46b-49a32ba3bd9b" providerId="ADAL" clId="{B95C0908-87AF-4F6B-B5AA-CBB5FD089885}" dt="2022-10-26T15:53:11.840" v="5438" actId="729"/>
        <pc:sldMkLst>
          <pc:docMk/>
          <pc:sldMk cId="3140589236" sldId="1790803327"/>
        </pc:sldMkLst>
      </pc:sldChg>
      <pc:sldChg chg="mod ord replTag delTag modShow">
        <pc:chgData name="Richard Haine" userId="3550e3b4-b091-4887-a46b-49a32ba3bd9b" providerId="ADAL" clId="{B95C0908-87AF-4F6B-B5AA-CBB5FD089885}" dt="2022-10-26T15:52:24.809" v="5409"/>
        <pc:sldMkLst>
          <pc:docMk/>
          <pc:sldMk cId="2275725044" sldId="1790803329"/>
        </pc:sldMkLst>
      </pc:sldChg>
      <pc:sldChg chg="mod replTag delTag modShow">
        <pc:chgData name="Richard Haine" userId="3550e3b4-b091-4887-a46b-49a32ba3bd9b" providerId="ADAL" clId="{B95C0908-87AF-4F6B-B5AA-CBB5FD089885}" dt="2022-10-26T15:53:11.840" v="5438" actId="729"/>
        <pc:sldMkLst>
          <pc:docMk/>
          <pc:sldMk cId="3663487568" sldId="1790803330"/>
        </pc:sldMkLst>
      </pc:sldChg>
      <pc:sldChg chg="modSp mod modAnim replTag delTag">
        <pc:chgData name="Richard Haine" userId="3550e3b4-b091-4887-a46b-49a32ba3bd9b" providerId="ADAL" clId="{B95C0908-87AF-4F6B-B5AA-CBB5FD089885}" dt="2022-10-26T01:33:15.793" v="4637"/>
        <pc:sldMkLst>
          <pc:docMk/>
          <pc:sldMk cId="287548725" sldId="1790803332"/>
        </pc:sldMkLst>
        <pc:picChg chg="mod">
          <ac:chgData name="Richard Haine" userId="3550e3b4-b091-4887-a46b-49a32ba3bd9b" providerId="ADAL" clId="{B95C0908-87AF-4F6B-B5AA-CBB5FD089885}" dt="2022-10-20T15:34:39.598" v="2886" actId="1076"/>
          <ac:picMkLst>
            <pc:docMk/>
            <pc:sldMk cId="287548725" sldId="1790803332"/>
            <ac:picMk id="4" creationId="{4FBB4F5E-4DC0-4075-BCE0-A0312930EA95}"/>
          </ac:picMkLst>
        </pc:picChg>
      </pc:sldChg>
      <pc:sldChg chg="modAnim replTag delTag modNotesTx">
        <pc:chgData name="Richard Haine" userId="3550e3b4-b091-4887-a46b-49a32ba3bd9b" providerId="ADAL" clId="{B95C0908-87AF-4F6B-B5AA-CBB5FD089885}" dt="2022-10-26T15:44:37.475" v="5342"/>
        <pc:sldMkLst>
          <pc:docMk/>
          <pc:sldMk cId="3678914249" sldId="1790803333"/>
        </pc:sldMkLst>
      </pc:sldChg>
      <pc:sldChg chg="replTag delTag">
        <pc:chgData name="Richard Haine" userId="3550e3b4-b091-4887-a46b-49a32ba3bd9b" providerId="ADAL" clId="{B95C0908-87AF-4F6B-B5AA-CBB5FD089885}" dt="2022-10-26T13:48:37.371" v="5276"/>
        <pc:sldMkLst>
          <pc:docMk/>
          <pc:sldMk cId="1823679198" sldId="1790803334"/>
        </pc:sldMkLst>
      </pc:sldChg>
      <pc:sldChg chg="mod replTag delTag modShow">
        <pc:chgData name="Richard Haine" userId="3550e3b4-b091-4887-a46b-49a32ba3bd9b" providerId="ADAL" clId="{B95C0908-87AF-4F6B-B5AA-CBB5FD089885}" dt="2022-10-26T15:53:11.840" v="5438" actId="729"/>
        <pc:sldMkLst>
          <pc:docMk/>
          <pc:sldMk cId="3729351502" sldId="1790803336"/>
        </pc:sldMkLst>
      </pc:sldChg>
      <pc:sldChg chg="modSp del mod modAnim replTag delTag modShow">
        <pc:chgData name="Richard Haine" userId="3550e3b4-b091-4887-a46b-49a32ba3bd9b" providerId="ADAL" clId="{B95C0908-87AF-4F6B-B5AA-CBB5FD089885}" dt="2022-10-26T15:46:28.714" v="5379" actId="47"/>
        <pc:sldMkLst>
          <pc:docMk/>
          <pc:sldMk cId="1849841614" sldId="1790803338"/>
        </pc:sldMkLst>
        <pc:picChg chg="mod">
          <ac:chgData name="Richard Haine" userId="3550e3b4-b091-4887-a46b-49a32ba3bd9b" providerId="ADAL" clId="{B95C0908-87AF-4F6B-B5AA-CBB5FD089885}" dt="2022-10-20T15:44:37.910" v="3715" actId="1076"/>
          <ac:picMkLst>
            <pc:docMk/>
            <pc:sldMk cId="1849841614" sldId="1790803338"/>
            <ac:picMk id="6" creationId="{D22BB142-4338-4FCE-8F4B-D05B36428C74}"/>
          </ac:picMkLst>
        </pc:picChg>
      </pc:sldChg>
      <pc:sldChg chg="modSp mod modAnim replTag delTag modNotesTx">
        <pc:chgData name="Richard Haine" userId="3550e3b4-b091-4887-a46b-49a32ba3bd9b" providerId="ADAL" clId="{B95C0908-87AF-4F6B-B5AA-CBB5FD089885}" dt="2022-10-26T15:46:28.717" v="5381"/>
        <pc:sldMkLst>
          <pc:docMk/>
          <pc:sldMk cId="591038963" sldId="1790803339"/>
        </pc:sldMkLst>
        <pc:picChg chg="mod">
          <ac:chgData name="Richard Haine" userId="3550e3b4-b091-4887-a46b-49a32ba3bd9b" providerId="ADAL" clId="{B95C0908-87AF-4F6B-B5AA-CBB5FD089885}" dt="2022-10-20T15:44:31.808" v="3710" actId="1076"/>
          <ac:picMkLst>
            <pc:docMk/>
            <pc:sldMk cId="591038963" sldId="1790803339"/>
            <ac:picMk id="2" creationId="{1023AA73-39B6-438F-B2FE-7927788FDBF7}"/>
          </ac:picMkLst>
        </pc:picChg>
      </pc:sldChg>
      <pc:sldChg chg="replTag delTag">
        <pc:chgData name="Richard Haine" userId="3550e3b4-b091-4887-a46b-49a32ba3bd9b" providerId="ADAL" clId="{B95C0908-87AF-4F6B-B5AA-CBB5FD089885}" dt="2022-10-26T01:34:20.292" v="4684"/>
        <pc:sldMkLst>
          <pc:docMk/>
          <pc:sldMk cId="4251827889" sldId="1790803342"/>
        </pc:sldMkLst>
      </pc:sldChg>
      <pc:sldChg chg="mod replTag delTag modShow">
        <pc:chgData name="Richard Haine" userId="3550e3b4-b091-4887-a46b-49a32ba3bd9b" providerId="ADAL" clId="{B95C0908-87AF-4F6B-B5AA-CBB5FD089885}" dt="2022-10-26T15:53:11.840" v="5438" actId="729"/>
        <pc:sldMkLst>
          <pc:docMk/>
          <pc:sldMk cId="3381813048" sldId="1790803346"/>
        </pc:sldMkLst>
      </pc:sldChg>
      <pc:sldChg chg="del replTag delTag">
        <pc:chgData name="Richard Haine" userId="3550e3b4-b091-4887-a46b-49a32ba3bd9b" providerId="ADAL" clId="{B95C0908-87AF-4F6B-B5AA-CBB5FD089885}" dt="2022-10-26T01:29:12.051" v="4443" actId="47"/>
        <pc:sldMkLst>
          <pc:docMk/>
          <pc:sldMk cId="3763669641" sldId="1790803349"/>
        </pc:sldMkLst>
      </pc:sldChg>
      <pc:sldChg chg="replTag delTag">
        <pc:chgData name="Richard Haine" userId="3550e3b4-b091-4887-a46b-49a32ba3bd9b" providerId="ADAL" clId="{B95C0908-87AF-4F6B-B5AA-CBB5FD089885}" dt="2022-10-26T01:34:18.298" v="4676"/>
        <pc:sldMkLst>
          <pc:docMk/>
          <pc:sldMk cId="2702962341" sldId="1790803350"/>
        </pc:sldMkLst>
      </pc:sldChg>
      <pc:sldChg chg="mod ord replTag delTag modShow">
        <pc:chgData name="Richard Haine" userId="3550e3b4-b091-4887-a46b-49a32ba3bd9b" providerId="ADAL" clId="{B95C0908-87AF-4F6B-B5AA-CBB5FD089885}" dt="2022-10-26T15:45:36.282" v="5364"/>
        <pc:sldMkLst>
          <pc:docMk/>
          <pc:sldMk cId="2854849317" sldId="1790803351"/>
        </pc:sldMkLst>
      </pc:sldChg>
      <pc:sldChg chg="del mod replTag delTag modShow">
        <pc:chgData name="Richard Haine" userId="3550e3b4-b091-4887-a46b-49a32ba3bd9b" providerId="ADAL" clId="{B95C0908-87AF-4F6B-B5AA-CBB5FD089885}" dt="2022-10-20T14:37:41.999" v="1670" actId="47"/>
        <pc:sldMkLst>
          <pc:docMk/>
          <pc:sldMk cId="137249203" sldId="1790803353"/>
        </pc:sldMkLst>
      </pc:sldChg>
      <pc:sldChg chg="ord replTag delTag">
        <pc:chgData name="Richard Haine" userId="3550e3b4-b091-4887-a46b-49a32ba3bd9b" providerId="ADAL" clId="{B95C0908-87AF-4F6B-B5AA-CBB5FD089885}" dt="2022-10-26T14:25:33.803" v="5300"/>
        <pc:sldMkLst>
          <pc:docMk/>
          <pc:sldMk cId="768376845" sldId="1790803354"/>
        </pc:sldMkLst>
      </pc:sldChg>
      <pc:sldChg chg="replTag">
        <pc:chgData name="Richard Haine" userId="3550e3b4-b091-4887-a46b-49a32ba3bd9b" providerId="ADAL" clId="{B95C0908-87AF-4F6B-B5AA-CBB5FD089885}" dt="2022-10-26T01:34:18.590" v="4677"/>
        <pc:sldMkLst>
          <pc:docMk/>
          <pc:sldMk cId="3225355598" sldId="1790803355"/>
        </pc:sldMkLst>
      </pc:sldChg>
      <pc:sldChg chg="mod ord replTag delTag modShow">
        <pc:chgData name="Richard Haine" userId="3550e3b4-b091-4887-a46b-49a32ba3bd9b" providerId="ADAL" clId="{B95C0908-87AF-4F6B-B5AA-CBB5FD089885}" dt="2022-10-26T15:45:36.282" v="5364"/>
        <pc:sldMkLst>
          <pc:docMk/>
          <pc:sldMk cId="1058710592" sldId="1790803356"/>
        </pc:sldMkLst>
      </pc:sldChg>
      <pc:sldChg chg="mod ord replTag delTag modShow">
        <pc:chgData name="Richard Haine" userId="3550e3b4-b091-4887-a46b-49a32ba3bd9b" providerId="ADAL" clId="{B95C0908-87AF-4F6B-B5AA-CBB5FD089885}" dt="2022-10-26T15:52:24.809" v="5409"/>
        <pc:sldMkLst>
          <pc:docMk/>
          <pc:sldMk cId="2168692055" sldId="1790803358"/>
        </pc:sldMkLst>
      </pc:sldChg>
      <pc:sldChg chg="replTag delTag modNotesTx">
        <pc:chgData name="Richard Haine" userId="3550e3b4-b091-4887-a46b-49a32ba3bd9b" providerId="ADAL" clId="{B95C0908-87AF-4F6B-B5AA-CBB5FD089885}" dt="2022-10-26T15:44:37.473" v="5340"/>
        <pc:sldMkLst>
          <pc:docMk/>
          <pc:sldMk cId="3699449768" sldId="1790803360"/>
        </pc:sldMkLst>
      </pc:sldChg>
      <pc:sldChg chg="replTag delTag">
        <pc:chgData name="Richard Haine" userId="3550e3b4-b091-4887-a46b-49a32ba3bd9b" providerId="ADAL" clId="{B95C0908-87AF-4F6B-B5AA-CBB5FD089885}" dt="2022-10-26T13:49:09.439" v="5282"/>
        <pc:sldMkLst>
          <pc:docMk/>
          <pc:sldMk cId="4007234425" sldId="1790803361"/>
        </pc:sldMkLst>
      </pc:sldChg>
      <pc:sldChg chg="replTag delTag">
        <pc:chgData name="Richard Haine" userId="3550e3b4-b091-4887-a46b-49a32ba3bd9b" providerId="ADAL" clId="{B95C0908-87AF-4F6B-B5AA-CBB5FD089885}" dt="2022-10-26T15:44:37.476" v="5344"/>
        <pc:sldMkLst>
          <pc:docMk/>
          <pc:sldMk cId="447012153" sldId="1790803362"/>
        </pc:sldMkLst>
      </pc:sldChg>
      <pc:sldChg chg="modSp mod replTag delTag">
        <pc:chgData name="Richard Haine" userId="3550e3b4-b091-4887-a46b-49a32ba3bd9b" providerId="ADAL" clId="{B95C0908-87AF-4F6B-B5AA-CBB5FD089885}" dt="2022-10-26T15:46:39.253" v="5395"/>
        <pc:sldMkLst>
          <pc:docMk/>
          <pc:sldMk cId="866815572" sldId="1790803363"/>
        </pc:sldMkLst>
        <pc:spChg chg="mod">
          <ac:chgData name="Richard Haine" userId="3550e3b4-b091-4887-a46b-49a32ba3bd9b" providerId="ADAL" clId="{B95C0908-87AF-4F6B-B5AA-CBB5FD089885}" dt="2022-10-26T13:47:59.958" v="5266" actId="20577"/>
          <ac:spMkLst>
            <pc:docMk/>
            <pc:sldMk cId="866815572" sldId="1790803363"/>
            <ac:spMk id="5" creationId="{011AD708-74B8-9065-7272-5103FFEC10BC}"/>
          </ac:spMkLst>
        </pc:spChg>
      </pc:sldChg>
      <pc:sldChg chg="mod ord replTag delTag modShow">
        <pc:chgData name="Richard Haine" userId="3550e3b4-b091-4887-a46b-49a32ba3bd9b" providerId="ADAL" clId="{B95C0908-87AF-4F6B-B5AA-CBB5FD089885}" dt="2022-10-26T15:52:24.809" v="5409"/>
        <pc:sldMkLst>
          <pc:docMk/>
          <pc:sldMk cId="106435897" sldId="1790803364"/>
        </pc:sldMkLst>
      </pc:sldChg>
      <pc:sldChg chg="mod ord replTag delTag modShow">
        <pc:chgData name="Richard Haine" userId="3550e3b4-b091-4887-a46b-49a32ba3bd9b" providerId="ADAL" clId="{B95C0908-87AF-4F6B-B5AA-CBB5FD089885}" dt="2022-10-26T15:52:39.595" v="5423"/>
        <pc:sldMkLst>
          <pc:docMk/>
          <pc:sldMk cId="2864812083" sldId="1790803365"/>
        </pc:sldMkLst>
      </pc:sldChg>
      <pc:sldChg chg="mod ord replTag delTag modShow">
        <pc:chgData name="Richard Haine" userId="3550e3b4-b091-4887-a46b-49a32ba3bd9b" providerId="ADAL" clId="{B95C0908-87AF-4F6B-B5AA-CBB5FD089885}" dt="2022-10-26T15:52:39.595" v="5423"/>
        <pc:sldMkLst>
          <pc:docMk/>
          <pc:sldMk cId="122781145" sldId="1790803366"/>
        </pc:sldMkLst>
      </pc:sldChg>
      <pc:sldChg chg="mod ord replTag delTag modShow">
        <pc:chgData name="Richard Haine" userId="3550e3b4-b091-4887-a46b-49a32ba3bd9b" providerId="ADAL" clId="{B95C0908-87AF-4F6B-B5AA-CBB5FD089885}" dt="2022-10-26T15:52:39.595" v="5423"/>
        <pc:sldMkLst>
          <pc:docMk/>
          <pc:sldMk cId="1435099651" sldId="1790803367"/>
        </pc:sldMkLst>
      </pc:sldChg>
      <pc:sldChg chg="mod ord replTag delTag modShow">
        <pc:chgData name="Richard Haine" userId="3550e3b4-b091-4887-a46b-49a32ba3bd9b" providerId="ADAL" clId="{B95C0908-87AF-4F6B-B5AA-CBB5FD089885}" dt="2022-10-26T15:52:39.595" v="5423"/>
        <pc:sldMkLst>
          <pc:docMk/>
          <pc:sldMk cId="1768006919" sldId="1790803368"/>
        </pc:sldMkLst>
      </pc:sldChg>
      <pc:sldChg chg="modSp mod ord modAnim replTag delTag modShow">
        <pc:chgData name="Richard Haine" userId="3550e3b4-b091-4887-a46b-49a32ba3bd9b" providerId="ADAL" clId="{B95C0908-87AF-4F6B-B5AA-CBB5FD089885}" dt="2022-10-26T15:52:39.595" v="5423"/>
        <pc:sldMkLst>
          <pc:docMk/>
          <pc:sldMk cId="505391812" sldId="1790803369"/>
        </pc:sldMkLst>
        <pc:picChg chg="mod">
          <ac:chgData name="Richard Haine" userId="3550e3b4-b091-4887-a46b-49a32ba3bd9b" providerId="ADAL" clId="{B95C0908-87AF-4F6B-B5AA-CBB5FD089885}" dt="2022-10-26T01:32:42.123" v="4626" actId="1076"/>
          <ac:picMkLst>
            <pc:docMk/>
            <pc:sldMk cId="505391812" sldId="1790803369"/>
            <ac:picMk id="6" creationId="{B1C94740-7319-4E78-825D-377F46C6358C}"/>
          </ac:picMkLst>
        </pc:picChg>
      </pc:sldChg>
      <pc:sldChg chg="mod ord replTag delTag modShow">
        <pc:chgData name="Richard Haine" userId="3550e3b4-b091-4887-a46b-49a32ba3bd9b" providerId="ADAL" clId="{B95C0908-87AF-4F6B-B5AA-CBB5FD089885}" dt="2022-10-26T15:52:24.809" v="5409"/>
        <pc:sldMkLst>
          <pc:docMk/>
          <pc:sldMk cId="2937953435" sldId="1790803370"/>
        </pc:sldMkLst>
      </pc:sldChg>
      <pc:sldChg chg="replTag delTag">
        <pc:chgData name="Richard Haine" userId="3550e3b4-b091-4887-a46b-49a32ba3bd9b" providerId="ADAL" clId="{B95C0908-87AF-4F6B-B5AA-CBB5FD089885}" dt="2022-10-26T15:44:37.478" v="5346"/>
        <pc:sldMkLst>
          <pc:docMk/>
          <pc:sldMk cId="1019469214" sldId="1790803458"/>
        </pc:sldMkLst>
      </pc:sldChg>
      <pc:sldChg chg="add ord replTag delTag">
        <pc:chgData name="Richard Haine" userId="3550e3b4-b091-4887-a46b-49a32ba3bd9b" providerId="ADAL" clId="{B95C0908-87AF-4F6B-B5AA-CBB5FD089885}" dt="2022-10-26T14:25:29.453" v="5294"/>
        <pc:sldMkLst>
          <pc:docMk/>
          <pc:sldMk cId="3722646916" sldId="1790803459"/>
        </pc:sldMkLst>
      </pc:sldChg>
      <pc:sldChg chg="modSp add ord replTag delTag">
        <pc:chgData name="Richard Haine" userId="3550e3b4-b091-4887-a46b-49a32ba3bd9b" providerId="ADAL" clId="{B95C0908-87AF-4F6B-B5AA-CBB5FD089885}" dt="2022-10-26T14:25:31.409" v="5296"/>
        <pc:sldMkLst>
          <pc:docMk/>
          <pc:sldMk cId="1998553028" sldId="1790803460"/>
        </pc:sldMkLst>
        <pc:spChg chg="mod">
          <ac:chgData name="Richard Haine" userId="3550e3b4-b091-4887-a46b-49a32ba3bd9b" providerId="ADAL" clId="{B95C0908-87AF-4F6B-B5AA-CBB5FD089885}" dt="2022-10-25T16:17:01.298" v="4267" actId="12"/>
          <ac:spMkLst>
            <pc:docMk/>
            <pc:sldMk cId="1998553028" sldId="1790803460"/>
            <ac:spMk id="4" creationId="{B91A75AA-D40E-FF2A-AE2E-B19060DB1797}"/>
          </ac:spMkLst>
        </pc:spChg>
      </pc:sldChg>
      <pc:sldChg chg="addSp modSp add mod setBg replTag delTag modNotesTx">
        <pc:chgData name="Richard Haine" userId="3550e3b4-b091-4887-a46b-49a32ba3bd9b" providerId="ADAL" clId="{B95C0908-87AF-4F6B-B5AA-CBB5FD089885}" dt="2022-10-26T15:45:23.384" v="5354"/>
        <pc:sldMkLst>
          <pc:docMk/>
          <pc:sldMk cId="3731295956" sldId="1790803461"/>
        </pc:sldMkLst>
        <pc:spChg chg="mod">
          <ac:chgData name="Richard Haine" userId="3550e3b4-b091-4887-a46b-49a32ba3bd9b" providerId="ADAL" clId="{B95C0908-87AF-4F6B-B5AA-CBB5FD089885}" dt="2022-10-19T18:44:03.699" v="182" actId="1076"/>
          <ac:spMkLst>
            <pc:docMk/>
            <pc:sldMk cId="3731295956" sldId="1790803461"/>
            <ac:spMk id="8" creationId="{CD3BC720-4F27-F166-47EF-BC7E3F5F2FB9}"/>
          </ac:spMkLst>
        </pc:spChg>
        <pc:spChg chg="mod">
          <ac:chgData name="Richard Haine" userId="3550e3b4-b091-4887-a46b-49a32ba3bd9b" providerId="ADAL" clId="{B95C0908-87AF-4F6B-B5AA-CBB5FD089885}" dt="2022-10-20T14:36:32.007" v="1653" actId="1038"/>
          <ac:spMkLst>
            <pc:docMk/>
            <pc:sldMk cId="3731295956" sldId="1790803461"/>
            <ac:spMk id="11" creationId="{FE43DF8E-E2B3-D10A-6EA0-4BF053A6421A}"/>
          </ac:spMkLst>
        </pc:spChg>
        <pc:spChg chg="mod">
          <ac:chgData name="Richard Haine" userId="3550e3b4-b091-4887-a46b-49a32ba3bd9b" providerId="ADAL" clId="{B95C0908-87AF-4F6B-B5AA-CBB5FD089885}" dt="2022-10-20T14:36:32.007" v="1653" actId="1038"/>
          <ac:spMkLst>
            <pc:docMk/>
            <pc:sldMk cId="3731295956" sldId="1790803461"/>
            <ac:spMk id="12" creationId="{37B2D790-BA39-90CB-B4BF-CF83353234FC}"/>
          </ac:spMkLst>
        </pc:spChg>
        <pc:spChg chg="mod">
          <ac:chgData name="Richard Haine" userId="3550e3b4-b091-4887-a46b-49a32ba3bd9b" providerId="ADAL" clId="{B95C0908-87AF-4F6B-B5AA-CBB5FD089885}" dt="2022-10-20T14:36:32.007" v="1653" actId="1038"/>
          <ac:spMkLst>
            <pc:docMk/>
            <pc:sldMk cId="3731295956" sldId="1790803461"/>
            <ac:spMk id="13" creationId="{442FD06F-1EAE-144B-6773-825DC5AFC6C6}"/>
          </ac:spMkLst>
        </pc:spChg>
        <pc:graphicFrameChg chg="add mod ord modGraphic">
          <ac:chgData name="Richard Haine" userId="3550e3b4-b091-4887-a46b-49a32ba3bd9b" providerId="ADAL" clId="{B95C0908-87AF-4F6B-B5AA-CBB5FD089885}" dt="2022-10-20T14:36:32.007" v="1653" actId="1038"/>
          <ac:graphicFrameMkLst>
            <pc:docMk/>
            <pc:sldMk cId="3731295956" sldId="1790803461"/>
            <ac:graphicFrameMk id="2" creationId="{AA9659D6-F2A6-C53E-81E3-A764328CEE6F}"/>
          </ac:graphicFrameMkLst>
        </pc:graphicFrameChg>
        <pc:graphicFrameChg chg="add mod ord">
          <ac:chgData name="Richard Haine" userId="3550e3b4-b091-4887-a46b-49a32ba3bd9b" providerId="ADAL" clId="{B95C0908-87AF-4F6B-B5AA-CBB5FD089885}" dt="2022-10-20T14:36:32.007" v="1653" actId="1038"/>
          <ac:graphicFrameMkLst>
            <pc:docMk/>
            <pc:sldMk cId="3731295956" sldId="1790803461"/>
            <ac:graphicFrameMk id="3" creationId="{E1DF866F-5221-E36D-7AAD-D01706B053ED}"/>
          </ac:graphicFrameMkLst>
        </pc:graphicFrameChg>
        <pc:graphicFrameChg chg="add mod ord">
          <ac:chgData name="Richard Haine" userId="3550e3b4-b091-4887-a46b-49a32ba3bd9b" providerId="ADAL" clId="{B95C0908-87AF-4F6B-B5AA-CBB5FD089885}" dt="2022-10-20T14:36:32.007" v="1653" actId="1038"/>
          <ac:graphicFrameMkLst>
            <pc:docMk/>
            <pc:sldMk cId="3731295956" sldId="1790803461"/>
            <ac:graphicFrameMk id="4" creationId="{07E1B777-3C0C-9787-F1B7-1548FBF41249}"/>
          </ac:graphicFrameMkLst>
        </pc:graphicFrameChg>
      </pc:sldChg>
      <pc:sldChg chg="modSp add mod replTag delTag">
        <pc:chgData name="Richard Haine" userId="3550e3b4-b091-4887-a46b-49a32ba3bd9b" providerId="ADAL" clId="{B95C0908-87AF-4F6B-B5AA-CBB5FD089885}" dt="2022-10-26T14:25:41.204" v="5320"/>
        <pc:sldMkLst>
          <pc:docMk/>
          <pc:sldMk cId="2871237846" sldId="1790803462"/>
        </pc:sldMkLst>
        <pc:spChg chg="mod">
          <ac:chgData name="Richard Haine" userId="3550e3b4-b091-4887-a46b-49a32ba3bd9b" providerId="ADAL" clId="{B95C0908-87AF-4F6B-B5AA-CBB5FD089885}" dt="2022-10-20T14:17:51.622" v="730" actId="1038"/>
          <ac:spMkLst>
            <pc:docMk/>
            <pc:sldMk cId="2871237846" sldId="1790803462"/>
            <ac:spMk id="6" creationId="{8081E3BF-42A2-A9DB-53A0-13C5AA625418}"/>
          </ac:spMkLst>
        </pc:spChg>
        <pc:spChg chg="mod">
          <ac:chgData name="Richard Haine" userId="3550e3b4-b091-4887-a46b-49a32ba3bd9b" providerId="ADAL" clId="{B95C0908-87AF-4F6B-B5AA-CBB5FD089885}" dt="2022-10-20T14:17:55.680" v="740" actId="1037"/>
          <ac:spMkLst>
            <pc:docMk/>
            <pc:sldMk cId="2871237846" sldId="1790803462"/>
            <ac:spMk id="8" creationId="{C6A4E67D-03A5-9BAF-058D-E2147D780AF6}"/>
          </ac:spMkLst>
        </pc:spChg>
        <pc:spChg chg="mod">
          <ac:chgData name="Richard Haine" userId="3550e3b4-b091-4887-a46b-49a32ba3bd9b" providerId="ADAL" clId="{B95C0908-87AF-4F6B-B5AA-CBB5FD089885}" dt="2022-10-20T14:18:11.086" v="745" actId="20577"/>
          <ac:spMkLst>
            <pc:docMk/>
            <pc:sldMk cId="2871237846" sldId="1790803462"/>
            <ac:spMk id="11" creationId="{1C1160DD-612B-7DB6-661C-2325A9B26C49}"/>
          </ac:spMkLst>
        </pc:spChg>
        <pc:spChg chg="mod">
          <ac:chgData name="Richard Haine" userId="3550e3b4-b091-4887-a46b-49a32ba3bd9b" providerId="ADAL" clId="{B95C0908-87AF-4F6B-B5AA-CBB5FD089885}" dt="2022-10-20T14:17:45.553" v="724" actId="1038"/>
          <ac:spMkLst>
            <pc:docMk/>
            <pc:sldMk cId="2871237846" sldId="1790803462"/>
            <ac:spMk id="12" creationId="{8AF42B3A-9BE8-2625-4F99-35E729BAB9D2}"/>
          </ac:spMkLst>
        </pc:spChg>
        <pc:picChg chg="mod">
          <ac:chgData name="Richard Haine" userId="3550e3b4-b091-4887-a46b-49a32ba3bd9b" providerId="ADAL" clId="{B95C0908-87AF-4F6B-B5AA-CBB5FD089885}" dt="2022-10-20T14:17:20.040" v="692" actId="14100"/>
          <ac:picMkLst>
            <pc:docMk/>
            <pc:sldMk cId="2871237846" sldId="1790803462"/>
            <ac:picMk id="7" creationId="{8FB3A0C6-9F0B-E6ED-8543-5C2E63BAE081}"/>
          </ac:picMkLst>
        </pc:picChg>
      </pc:sldChg>
      <pc:sldChg chg="addSp delSp modSp add del mod replTag delTag">
        <pc:chgData name="Richard Haine" userId="3550e3b4-b091-4887-a46b-49a32ba3bd9b" providerId="ADAL" clId="{B95C0908-87AF-4F6B-B5AA-CBB5FD089885}" dt="2022-10-19T18:46:01.195" v="259" actId="2696"/>
        <pc:sldMkLst>
          <pc:docMk/>
          <pc:sldMk cId="2118735175" sldId="1790803463"/>
        </pc:sldMkLst>
        <pc:graphicFrameChg chg="add del mod modGraphic">
          <ac:chgData name="Richard Haine" userId="3550e3b4-b091-4887-a46b-49a32ba3bd9b" providerId="ADAL" clId="{B95C0908-87AF-4F6B-B5AA-CBB5FD089885}" dt="2022-10-19T18:45:55.502" v="256" actId="478"/>
          <ac:graphicFrameMkLst>
            <pc:docMk/>
            <pc:sldMk cId="2118735175" sldId="1790803463"/>
            <ac:graphicFrameMk id="2" creationId="{7FF281AD-AB9E-09AB-DB43-B37A4747BA9E}"/>
          </ac:graphicFrameMkLst>
        </pc:graphicFrameChg>
      </pc:sldChg>
      <pc:sldChg chg="addSp delSp modSp add del mod modTransition replTag delTag">
        <pc:chgData name="Richard Haine" userId="3550e3b4-b091-4887-a46b-49a32ba3bd9b" providerId="ADAL" clId="{B95C0908-87AF-4F6B-B5AA-CBB5FD089885}" dt="2022-10-20T14:16:41.478" v="679" actId="2696"/>
        <pc:sldMkLst>
          <pc:docMk/>
          <pc:sldMk cId="2758563436" sldId="1790803463"/>
        </pc:sldMkLst>
        <pc:spChg chg="add mod ord">
          <ac:chgData name="Richard Haine" userId="3550e3b4-b091-4887-a46b-49a32ba3bd9b" providerId="ADAL" clId="{B95C0908-87AF-4F6B-B5AA-CBB5FD089885}" dt="2022-10-19T18:50:33.437" v="398" actId="207"/>
          <ac:spMkLst>
            <pc:docMk/>
            <pc:sldMk cId="2758563436" sldId="1790803463"/>
            <ac:spMk id="5" creationId="{E83DABB1-11D6-B7D0-A65C-0D0E62B1823D}"/>
          </ac:spMkLst>
        </pc:spChg>
        <pc:spChg chg="add del mod">
          <ac:chgData name="Richard Haine" userId="3550e3b4-b091-4887-a46b-49a32ba3bd9b" providerId="ADAL" clId="{B95C0908-87AF-4F6B-B5AA-CBB5FD089885}" dt="2022-10-19T18:48:21.298" v="314" actId="478"/>
          <ac:spMkLst>
            <pc:docMk/>
            <pc:sldMk cId="2758563436" sldId="1790803463"/>
            <ac:spMk id="6" creationId="{51A5C533-048D-E39E-FA21-31F187E5FA9B}"/>
          </ac:spMkLst>
        </pc:spChg>
        <pc:spChg chg="mod">
          <ac:chgData name="Richard Haine" userId="3550e3b4-b091-4887-a46b-49a32ba3bd9b" providerId="ADAL" clId="{B95C0908-87AF-4F6B-B5AA-CBB5FD089885}" dt="2022-10-19T18:53:10.811" v="546" actId="20577"/>
          <ac:spMkLst>
            <pc:docMk/>
            <pc:sldMk cId="2758563436" sldId="1790803463"/>
            <ac:spMk id="11" creationId="{FE43DF8E-E2B3-D10A-6EA0-4BF053A6421A}"/>
          </ac:spMkLst>
        </pc:spChg>
        <pc:spChg chg="del mod">
          <ac:chgData name="Richard Haine" userId="3550e3b4-b091-4887-a46b-49a32ba3bd9b" providerId="ADAL" clId="{B95C0908-87AF-4F6B-B5AA-CBB5FD089885}" dt="2022-10-19T18:47:30.247" v="298" actId="478"/>
          <ac:spMkLst>
            <pc:docMk/>
            <pc:sldMk cId="2758563436" sldId="1790803463"/>
            <ac:spMk id="12" creationId="{37B2D790-BA39-90CB-B4BF-CF83353234FC}"/>
          </ac:spMkLst>
        </pc:spChg>
        <pc:spChg chg="del">
          <ac:chgData name="Richard Haine" userId="3550e3b4-b091-4887-a46b-49a32ba3bd9b" providerId="ADAL" clId="{B95C0908-87AF-4F6B-B5AA-CBB5FD089885}" dt="2022-10-19T18:47:40.263" v="299" actId="478"/>
          <ac:spMkLst>
            <pc:docMk/>
            <pc:sldMk cId="2758563436" sldId="1790803463"/>
            <ac:spMk id="13" creationId="{442FD06F-1EAE-144B-6773-825DC5AFC6C6}"/>
          </ac:spMkLst>
        </pc:spChg>
        <pc:spChg chg="del">
          <ac:chgData name="Richard Haine" userId="3550e3b4-b091-4887-a46b-49a32ba3bd9b" providerId="ADAL" clId="{B95C0908-87AF-4F6B-B5AA-CBB5FD089885}" dt="2022-10-19T18:46:21.360" v="274" actId="478"/>
          <ac:spMkLst>
            <pc:docMk/>
            <pc:sldMk cId="2758563436" sldId="1790803463"/>
            <ac:spMk id="14" creationId="{7E997E02-7496-8A69-FBCC-8502C2FE2E32}"/>
          </ac:spMkLst>
        </pc:spChg>
        <pc:spChg chg="add mod">
          <ac:chgData name="Richard Haine" userId="3550e3b4-b091-4887-a46b-49a32ba3bd9b" providerId="ADAL" clId="{B95C0908-87AF-4F6B-B5AA-CBB5FD089885}" dt="2022-10-19T18:53:56.924" v="600" actId="20577"/>
          <ac:spMkLst>
            <pc:docMk/>
            <pc:sldMk cId="2758563436" sldId="1790803463"/>
            <ac:spMk id="15" creationId="{E57B95B5-AA41-0949-DADB-527C338762B6}"/>
          </ac:spMkLst>
        </pc:spChg>
        <pc:graphicFrameChg chg="mod">
          <ac:chgData name="Richard Haine" userId="3550e3b4-b091-4887-a46b-49a32ba3bd9b" providerId="ADAL" clId="{B95C0908-87AF-4F6B-B5AA-CBB5FD089885}" dt="2022-10-19T18:47:11.945" v="294" actId="12789"/>
          <ac:graphicFrameMkLst>
            <pc:docMk/>
            <pc:sldMk cId="2758563436" sldId="1790803463"/>
            <ac:graphicFrameMk id="2" creationId="{AA9659D6-F2A6-C53E-81E3-A764328CEE6F}"/>
          </ac:graphicFrameMkLst>
        </pc:graphicFrameChg>
        <pc:graphicFrameChg chg="del">
          <ac:chgData name="Richard Haine" userId="3550e3b4-b091-4887-a46b-49a32ba3bd9b" providerId="ADAL" clId="{B95C0908-87AF-4F6B-B5AA-CBB5FD089885}" dt="2022-10-19T18:47:26.305" v="296" actId="478"/>
          <ac:graphicFrameMkLst>
            <pc:docMk/>
            <pc:sldMk cId="2758563436" sldId="1790803463"/>
            <ac:graphicFrameMk id="3" creationId="{E1DF866F-5221-E36D-7AAD-D01706B053ED}"/>
          </ac:graphicFrameMkLst>
        </pc:graphicFrameChg>
        <pc:graphicFrameChg chg="del">
          <ac:chgData name="Richard Haine" userId="3550e3b4-b091-4887-a46b-49a32ba3bd9b" providerId="ADAL" clId="{B95C0908-87AF-4F6B-B5AA-CBB5FD089885}" dt="2022-10-19T18:47:42.129" v="300" actId="478"/>
          <ac:graphicFrameMkLst>
            <pc:docMk/>
            <pc:sldMk cId="2758563436" sldId="1790803463"/>
            <ac:graphicFrameMk id="4" creationId="{07E1B777-3C0C-9787-F1B7-1548FBF41249}"/>
          </ac:graphicFrameMkLst>
        </pc:graphicFrameChg>
        <pc:picChg chg="add del">
          <ac:chgData name="Richard Haine" userId="3550e3b4-b091-4887-a46b-49a32ba3bd9b" providerId="ADAL" clId="{B95C0908-87AF-4F6B-B5AA-CBB5FD089885}" dt="2022-10-19T18:47:22.513" v="295" actId="478"/>
          <ac:picMkLst>
            <pc:docMk/>
            <pc:sldMk cId="2758563436" sldId="1790803463"/>
            <ac:picMk id="7" creationId="{4FACD298-28C5-E776-2C86-C4EB679209C4}"/>
          </ac:picMkLst>
        </pc:picChg>
      </pc:sldChg>
      <pc:sldChg chg="modSp add del mod replTag delTag">
        <pc:chgData name="Richard Haine" userId="3550e3b4-b091-4887-a46b-49a32ba3bd9b" providerId="ADAL" clId="{B95C0908-87AF-4F6B-B5AA-CBB5FD089885}" dt="2022-10-19T18:41:08.276" v="142" actId="2890"/>
        <pc:sldMkLst>
          <pc:docMk/>
          <pc:sldMk cId="2976510450" sldId="1790803463"/>
        </pc:sldMkLst>
        <pc:spChg chg="mod">
          <ac:chgData name="Richard Haine" userId="3550e3b4-b091-4887-a46b-49a32ba3bd9b" providerId="ADAL" clId="{B95C0908-87AF-4F6B-B5AA-CBB5FD089885}" dt="2022-10-19T18:40:57.685" v="135" actId="1076"/>
          <ac:spMkLst>
            <pc:docMk/>
            <pc:sldMk cId="2976510450" sldId="1790803463"/>
            <ac:spMk id="8" creationId="{CD3BC720-4F27-F166-47EF-BC7E3F5F2FB9}"/>
          </ac:spMkLst>
        </pc:spChg>
        <pc:picChg chg="mod">
          <ac:chgData name="Richard Haine" userId="3550e3b4-b091-4887-a46b-49a32ba3bd9b" providerId="ADAL" clId="{B95C0908-87AF-4F6B-B5AA-CBB5FD089885}" dt="2022-10-19T18:40:42.745" v="133"/>
          <ac:picMkLst>
            <pc:docMk/>
            <pc:sldMk cId="2976510450" sldId="1790803463"/>
            <ac:picMk id="7" creationId="{4FACD298-28C5-E776-2C86-C4EB679209C4}"/>
          </ac:picMkLst>
        </pc:picChg>
      </pc:sldChg>
      <pc:sldChg chg="delSp modSp add del mod replTag delTag">
        <pc:chgData name="Richard Haine" userId="3550e3b4-b091-4887-a46b-49a32ba3bd9b" providerId="ADAL" clId="{B95C0908-87AF-4F6B-B5AA-CBB5FD089885}" dt="2022-10-19T18:52:41.708" v="507" actId="47"/>
        <pc:sldMkLst>
          <pc:docMk/>
          <pc:sldMk cId="1589790248" sldId="1790803464"/>
        </pc:sldMkLst>
        <pc:spChg chg="mod">
          <ac:chgData name="Richard Haine" userId="3550e3b4-b091-4887-a46b-49a32ba3bd9b" providerId="ADAL" clId="{B95C0908-87AF-4F6B-B5AA-CBB5FD089885}" dt="2022-10-19T18:52:07.296" v="479" actId="20577"/>
          <ac:spMkLst>
            <pc:docMk/>
            <pc:sldMk cId="1589790248" sldId="1790803464"/>
            <ac:spMk id="11" creationId="{FE43DF8E-E2B3-D10A-6EA0-4BF053A6421A}"/>
          </ac:spMkLst>
        </pc:spChg>
        <pc:spChg chg="del mod">
          <ac:chgData name="Richard Haine" userId="3550e3b4-b091-4887-a46b-49a32ba3bd9b" providerId="ADAL" clId="{B95C0908-87AF-4F6B-B5AA-CBB5FD089885}" dt="2022-10-19T18:52:38.298" v="502" actId="478"/>
          <ac:spMkLst>
            <pc:docMk/>
            <pc:sldMk cId="1589790248" sldId="1790803464"/>
            <ac:spMk id="15" creationId="{E57B95B5-AA41-0949-DADB-527C338762B6}"/>
          </ac:spMkLst>
        </pc:spChg>
      </pc:sldChg>
      <pc:sldChg chg="modSp add mod ord replTag delTag modNotesTx">
        <pc:chgData name="Richard Haine" userId="3550e3b4-b091-4887-a46b-49a32ba3bd9b" providerId="ADAL" clId="{B95C0908-87AF-4F6B-B5AA-CBB5FD089885}" dt="2022-10-26T14:25:39.216" v="5316"/>
        <pc:sldMkLst>
          <pc:docMk/>
          <pc:sldMk cId="1674893668" sldId="1790803464"/>
        </pc:sldMkLst>
        <pc:spChg chg="mod">
          <ac:chgData name="Richard Haine" userId="3550e3b4-b091-4887-a46b-49a32ba3bd9b" providerId="ADAL" clId="{B95C0908-87AF-4F6B-B5AA-CBB5FD089885}" dt="2022-10-20T14:36:58.245" v="1663" actId="207"/>
          <ac:spMkLst>
            <pc:docMk/>
            <pc:sldMk cId="1674893668" sldId="1790803464"/>
            <ac:spMk id="11" creationId="{FE43DF8E-E2B3-D10A-6EA0-4BF053A6421A}"/>
          </ac:spMkLst>
        </pc:spChg>
        <pc:spChg chg="mod">
          <ac:chgData name="Richard Haine" userId="3550e3b4-b091-4887-a46b-49a32ba3bd9b" providerId="ADAL" clId="{B95C0908-87AF-4F6B-B5AA-CBB5FD089885}" dt="2022-10-25T16:20:45.936" v="4342" actId="404"/>
          <ac:spMkLst>
            <pc:docMk/>
            <pc:sldMk cId="1674893668" sldId="1790803464"/>
            <ac:spMk id="15" creationId="{E57B95B5-AA41-0949-DADB-527C338762B6}"/>
          </ac:spMkLst>
        </pc:spChg>
        <pc:graphicFrameChg chg="mod">
          <ac:chgData name="Richard Haine" userId="3550e3b4-b091-4887-a46b-49a32ba3bd9b" providerId="ADAL" clId="{B95C0908-87AF-4F6B-B5AA-CBB5FD089885}" dt="2022-10-20T14:14:50.245" v="638" actId="12789"/>
          <ac:graphicFrameMkLst>
            <pc:docMk/>
            <pc:sldMk cId="1674893668" sldId="1790803464"/>
            <ac:graphicFrameMk id="2" creationId="{AA9659D6-F2A6-C53E-81E3-A764328CEE6F}"/>
          </ac:graphicFrameMkLst>
        </pc:graphicFrameChg>
      </pc:sldChg>
      <pc:sldChg chg="modSp add mod replTag delTag">
        <pc:chgData name="Richard Haine" userId="3550e3b4-b091-4887-a46b-49a32ba3bd9b" providerId="ADAL" clId="{B95C0908-87AF-4F6B-B5AA-CBB5FD089885}" dt="2022-10-26T14:25:40.655" v="5318"/>
        <pc:sldMkLst>
          <pc:docMk/>
          <pc:sldMk cId="797810466" sldId="1790803465"/>
        </pc:sldMkLst>
        <pc:spChg chg="mod">
          <ac:chgData name="Richard Haine" userId="3550e3b4-b091-4887-a46b-49a32ba3bd9b" providerId="ADAL" clId="{B95C0908-87AF-4F6B-B5AA-CBB5FD089885}" dt="2022-10-20T14:15:05.217" v="648" actId="20577"/>
          <ac:spMkLst>
            <pc:docMk/>
            <pc:sldMk cId="797810466" sldId="1790803465"/>
            <ac:spMk id="11" creationId="{FE43DF8E-E2B3-D10A-6EA0-4BF053A6421A}"/>
          </ac:spMkLst>
        </pc:spChg>
        <pc:spChg chg="mod">
          <ac:chgData name="Richard Haine" userId="3550e3b4-b091-4887-a46b-49a32ba3bd9b" providerId="ADAL" clId="{B95C0908-87AF-4F6B-B5AA-CBB5FD089885}" dt="2022-10-25T16:21:08.324" v="4357" actId="255"/>
          <ac:spMkLst>
            <pc:docMk/>
            <pc:sldMk cId="797810466" sldId="1790803465"/>
            <ac:spMk id="15" creationId="{E57B95B5-AA41-0949-DADB-527C338762B6}"/>
          </ac:spMkLst>
        </pc:spChg>
      </pc:sldChg>
      <pc:sldChg chg="modSp add modAnim replTag delTag modNotesTx">
        <pc:chgData name="Richard Haine" userId="3550e3b4-b091-4887-a46b-49a32ba3bd9b" providerId="ADAL" clId="{B95C0908-87AF-4F6B-B5AA-CBB5FD089885}" dt="2022-10-26T14:25:32.772" v="5298"/>
        <pc:sldMkLst>
          <pc:docMk/>
          <pc:sldMk cId="3947791758" sldId="1790803466"/>
        </pc:sldMkLst>
        <pc:spChg chg="mod">
          <ac:chgData name="Richard Haine" userId="3550e3b4-b091-4887-a46b-49a32ba3bd9b" providerId="ADAL" clId="{B95C0908-87AF-4F6B-B5AA-CBB5FD089885}" dt="2022-10-20T14:20:48.497" v="807" actId="207"/>
          <ac:spMkLst>
            <pc:docMk/>
            <pc:sldMk cId="3947791758" sldId="1790803466"/>
            <ac:spMk id="4" creationId="{B91A75AA-D40E-FF2A-AE2E-B19060DB1797}"/>
          </ac:spMkLst>
        </pc:spChg>
      </pc:sldChg>
      <pc:sldChg chg="modSp add del mod replTag delTag">
        <pc:chgData name="Richard Haine" userId="3550e3b4-b091-4887-a46b-49a32ba3bd9b" providerId="ADAL" clId="{B95C0908-87AF-4F6B-B5AA-CBB5FD089885}" dt="2022-10-26T01:21:07.236" v="4440"/>
        <pc:sldMkLst>
          <pc:docMk/>
          <pc:sldMk cId="3704323312" sldId="2147375752"/>
        </pc:sldMkLst>
        <pc:spChg chg="mod">
          <ac:chgData name="Richard Haine" userId="3550e3b4-b091-4887-a46b-49a32ba3bd9b" providerId="ADAL" clId="{B95C0908-87AF-4F6B-B5AA-CBB5FD089885}" dt="2022-10-25T22:36:45.097" v="4431" actId="20577"/>
          <ac:spMkLst>
            <pc:docMk/>
            <pc:sldMk cId="3704323312" sldId="2147375752"/>
            <ac:spMk id="8" creationId="{6D6176A7-0821-422F-8BB8-F486B6F1E8DC}"/>
          </ac:spMkLst>
        </pc:spChg>
      </pc:sldChg>
      <pc:sldChg chg="addSp delSp modSp new mod modClrScheme replTag delTag modShow chgLayout">
        <pc:chgData name="Richard Haine" userId="3550e3b4-b091-4887-a46b-49a32ba3bd9b" providerId="ADAL" clId="{B95C0908-87AF-4F6B-B5AA-CBB5FD089885}" dt="2022-10-26T15:46:39.254" v="5397"/>
        <pc:sldMkLst>
          <pc:docMk/>
          <pc:sldMk cId="2969498123" sldId="2147375753"/>
        </pc:sldMkLst>
        <pc:spChg chg="del">
          <ac:chgData name="Richard Haine" userId="3550e3b4-b091-4887-a46b-49a32ba3bd9b" providerId="ADAL" clId="{B95C0908-87AF-4F6B-B5AA-CBB5FD089885}" dt="2022-10-26T01:31:19.445" v="4612" actId="700"/>
          <ac:spMkLst>
            <pc:docMk/>
            <pc:sldMk cId="2969498123" sldId="2147375753"/>
            <ac:spMk id="2" creationId="{41238524-0440-00C8-99DE-34FB979A9D76}"/>
          </ac:spMkLst>
        </pc:spChg>
        <pc:spChg chg="del">
          <ac:chgData name="Richard Haine" userId="3550e3b4-b091-4887-a46b-49a32ba3bd9b" providerId="ADAL" clId="{B95C0908-87AF-4F6B-B5AA-CBB5FD089885}" dt="2022-10-26T01:31:19.445" v="4612" actId="700"/>
          <ac:spMkLst>
            <pc:docMk/>
            <pc:sldMk cId="2969498123" sldId="2147375753"/>
            <ac:spMk id="3" creationId="{5787816E-FA02-4080-AEF3-3F79FB0DF8C2}"/>
          </ac:spMkLst>
        </pc:spChg>
        <pc:spChg chg="del">
          <ac:chgData name="Richard Haine" userId="3550e3b4-b091-4887-a46b-49a32ba3bd9b" providerId="ADAL" clId="{B95C0908-87AF-4F6B-B5AA-CBB5FD089885}" dt="2022-10-26T01:31:19.445" v="4612" actId="700"/>
          <ac:spMkLst>
            <pc:docMk/>
            <pc:sldMk cId="2969498123" sldId="2147375753"/>
            <ac:spMk id="4" creationId="{977D7701-FCC0-703B-7A5C-A7699BD74B65}"/>
          </ac:spMkLst>
        </pc:spChg>
        <pc:spChg chg="add mod">
          <ac:chgData name="Richard Haine" userId="3550e3b4-b091-4887-a46b-49a32ba3bd9b" providerId="ADAL" clId="{B95C0908-87AF-4F6B-B5AA-CBB5FD089885}" dt="2022-10-26T01:35:23.773" v="4807" actId="14100"/>
          <ac:spMkLst>
            <pc:docMk/>
            <pc:sldMk cId="2969498123" sldId="2147375753"/>
            <ac:spMk id="7" creationId="{273CA28B-9D8E-020D-AA32-E7178861F3DC}"/>
          </ac:spMkLst>
        </pc:spChg>
        <pc:spChg chg="add mod">
          <ac:chgData name="Richard Haine" userId="3550e3b4-b091-4887-a46b-49a32ba3bd9b" providerId="ADAL" clId="{B95C0908-87AF-4F6B-B5AA-CBB5FD089885}" dt="2022-10-26T01:41:14.652" v="5247" actId="404"/>
          <ac:spMkLst>
            <pc:docMk/>
            <pc:sldMk cId="2969498123" sldId="2147375753"/>
            <ac:spMk id="8" creationId="{861DA91E-F100-1FFB-85BA-11754C7C9FB9}"/>
          </ac:spMkLst>
        </pc:spChg>
        <pc:spChg chg="add mod">
          <ac:chgData name="Richard Haine" userId="3550e3b4-b091-4887-a46b-49a32ba3bd9b" providerId="ADAL" clId="{B95C0908-87AF-4F6B-B5AA-CBB5FD089885}" dt="2022-10-26T01:41:50.467" v="5258" actId="20577"/>
          <ac:spMkLst>
            <pc:docMk/>
            <pc:sldMk cId="2969498123" sldId="2147375753"/>
            <ac:spMk id="10" creationId="{14A5CFDF-DA09-35BE-4A92-DD5D44EBE08C}"/>
          </ac:spMkLst>
        </pc:spChg>
        <pc:picChg chg="add mod modCrop">
          <ac:chgData name="Richard Haine" userId="3550e3b4-b091-4887-a46b-49a32ba3bd9b" providerId="ADAL" clId="{B95C0908-87AF-4F6B-B5AA-CBB5FD089885}" dt="2022-10-26T01:40:06.901" v="5199" actId="1036"/>
          <ac:picMkLst>
            <pc:docMk/>
            <pc:sldMk cId="2969498123" sldId="2147375753"/>
            <ac:picMk id="6" creationId="{36C57E17-7615-8708-2B00-E683A3A69E1F}"/>
          </ac:picMkLst>
        </pc:picChg>
        <pc:picChg chg="add mod modCrop">
          <ac:chgData name="Richard Haine" userId="3550e3b4-b091-4887-a46b-49a32ba3bd9b" providerId="ADAL" clId="{B95C0908-87AF-4F6B-B5AA-CBB5FD089885}" dt="2022-10-26T01:40:40.216" v="5230" actId="1035"/>
          <ac:picMkLst>
            <pc:docMk/>
            <pc:sldMk cId="2969498123" sldId="2147375753"/>
            <ac:picMk id="11" creationId="{C1D9C208-CF3E-423B-B1F5-76A39CF08F8C}"/>
          </ac:picMkLst>
        </pc:picChg>
        <pc:cxnChg chg="add mod">
          <ac:chgData name="Richard Haine" userId="3550e3b4-b091-4887-a46b-49a32ba3bd9b" providerId="ADAL" clId="{B95C0908-87AF-4F6B-B5AA-CBB5FD089885}" dt="2022-10-26T01:37:01.998" v="5106" actId="1038"/>
          <ac:cxnSpMkLst>
            <pc:docMk/>
            <pc:sldMk cId="2969498123" sldId="2147375753"/>
            <ac:cxnSpMk id="9" creationId="{8E864721-9494-D04D-91D1-556221256CF6}"/>
          </ac:cxnSpMkLst>
        </pc:cxnChg>
      </pc:sldChg>
      <pc:sldMasterChg chg="addSldLayout modSldLayout">
        <pc:chgData name="Richard Haine" userId="3550e3b4-b091-4887-a46b-49a32ba3bd9b" providerId="ADAL" clId="{B95C0908-87AF-4F6B-B5AA-CBB5FD089885}" dt="2022-10-20T16:53:05.981" v="4180" actId="14838"/>
        <pc:sldMasterMkLst>
          <pc:docMk/>
          <pc:sldMasterMk cId="3134736527" sldId="2147484133"/>
        </pc:sldMasterMkLst>
        <pc:sldLayoutChg chg="addSp delSp modSp mod replTag delTag">
          <pc:chgData name="Richard Haine" userId="3550e3b4-b091-4887-a46b-49a32ba3bd9b" providerId="ADAL" clId="{B95C0908-87AF-4F6B-B5AA-CBB5FD089885}" dt="2022-10-20T16:52:49.815" v="4175"/>
          <pc:sldLayoutMkLst>
            <pc:docMk/>
            <pc:sldMasterMk cId="3134736527" sldId="2147484133"/>
            <pc:sldLayoutMk cId="505848857" sldId="2147484136"/>
          </pc:sldLayoutMkLst>
          <pc:spChg chg="add del">
            <ac:chgData name="Richard Haine" userId="3550e3b4-b091-4887-a46b-49a32ba3bd9b" providerId="ADAL" clId="{B95C0908-87AF-4F6B-B5AA-CBB5FD089885}" dt="2022-10-20T16:50:06.140" v="4138" actId="11529"/>
            <ac:spMkLst>
              <pc:docMk/>
              <pc:sldMasterMk cId="3134736527" sldId="2147484133"/>
              <pc:sldLayoutMk cId="505848857" sldId="2147484136"/>
              <ac:spMk id="2" creationId="{E40774A1-59FA-7131-5D0F-92BA7B49A88B}"/>
            </ac:spMkLst>
          </pc:spChg>
          <pc:spChg chg="add del mod">
            <ac:chgData name="Richard Haine" userId="3550e3b4-b091-4887-a46b-49a32ba3bd9b" providerId="ADAL" clId="{B95C0908-87AF-4F6B-B5AA-CBB5FD089885}" dt="2022-10-20T16:50:06.140" v="4138" actId="11529"/>
            <ac:spMkLst>
              <pc:docMk/>
              <pc:sldMasterMk cId="3134736527" sldId="2147484133"/>
              <pc:sldLayoutMk cId="505848857" sldId="2147484136"/>
              <ac:spMk id="3" creationId="{D830BE90-1044-0E38-5AE9-2A4D65E146B2}"/>
            </ac:spMkLst>
          </pc:spChg>
          <pc:spChg chg="add del">
            <ac:chgData name="Richard Haine" userId="3550e3b4-b091-4887-a46b-49a32ba3bd9b" providerId="ADAL" clId="{B95C0908-87AF-4F6B-B5AA-CBB5FD089885}" dt="2022-10-20T16:51:07.334" v="4149" actId="11529"/>
            <ac:spMkLst>
              <pc:docMk/>
              <pc:sldMasterMk cId="3134736527" sldId="2147484133"/>
              <pc:sldLayoutMk cId="505848857" sldId="2147484136"/>
              <ac:spMk id="4" creationId="{D173786A-632B-8F0E-2F91-4A63AABBB45F}"/>
            </ac:spMkLst>
          </pc:spChg>
          <pc:spChg chg="add del mod">
            <ac:chgData name="Richard Haine" userId="3550e3b4-b091-4887-a46b-49a32ba3bd9b" providerId="ADAL" clId="{B95C0908-87AF-4F6B-B5AA-CBB5FD089885}" dt="2022-10-20T16:51:07.334" v="4149" actId="11529"/>
            <ac:spMkLst>
              <pc:docMk/>
              <pc:sldMasterMk cId="3134736527" sldId="2147484133"/>
              <pc:sldLayoutMk cId="505848857" sldId="2147484136"/>
              <ac:spMk id="6" creationId="{9CF03FD3-F892-5B55-F9FA-65EA62549C1B}"/>
            </ac:spMkLst>
          </pc:spChg>
          <pc:spChg chg="add del mod">
            <ac:chgData name="Richard Haine" userId="3550e3b4-b091-4887-a46b-49a32ba3bd9b" providerId="ADAL" clId="{B95C0908-87AF-4F6B-B5AA-CBB5FD089885}" dt="2022-10-20T16:51:04.078" v="4146"/>
            <ac:spMkLst>
              <pc:docMk/>
              <pc:sldMasterMk cId="3134736527" sldId="2147484133"/>
              <pc:sldLayoutMk cId="505848857" sldId="2147484136"/>
              <ac:spMk id="10" creationId="{556159F1-FDFB-F5BA-D29B-F8A18F32E8EB}"/>
            </ac:spMkLst>
          </pc:spChg>
          <pc:spChg chg="add del mod">
            <ac:chgData name="Richard Haine" userId="3550e3b4-b091-4887-a46b-49a32ba3bd9b" providerId="ADAL" clId="{B95C0908-87AF-4F6B-B5AA-CBB5FD089885}" dt="2022-10-20T16:52:00.395" v="4160" actId="478"/>
            <ac:spMkLst>
              <pc:docMk/>
              <pc:sldMasterMk cId="3134736527" sldId="2147484133"/>
              <pc:sldLayoutMk cId="505848857" sldId="2147484136"/>
              <ac:spMk id="11" creationId="{105379CA-0A1B-BC01-1C08-C0335D59FCA8}"/>
            </ac:spMkLst>
          </pc:spChg>
          <pc:spChg chg="add del mod">
            <ac:chgData name="Richard Haine" userId="3550e3b4-b091-4887-a46b-49a32ba3bd9b" providerId="ADAL" clId="{B95C0908-87AF-4F6B-B5AA-CBB5FD089885}" dt="2022-10-20T16:51:55.555" v="4159" actId="1076"/>
            <ac:spMkLst>
              <pc:docMk/>
              <pc:sldMasterMk cId="3134736527" sldId="2147484133"/>
              <pc:sldLayoutMk cId="505848857" sldId="2147484136"/>
              <ac:spMk id="18" creationId="{A73FAD11-57FA-4805-8727-661F2686BC4F}"/>
            </ac:spMkLst>
          </pc:spChg>
          <pc:picChg chg="mod">
            <ac:chgData name="Richard Haine" userId="3550e3b4-b091-4887-a46b-49a32ba3bd9b" providerId="ADAL" clId="{B95C0908-87AF-4F6B-B5AA-CBB5FD089885}" dt="2022-10-20T16:51:03.798" v="4145" actId="108"/>
            <ac:picMkLst>
              <pc:docMk/>
              <pc:sldMasterMk cId="3134736527" sldId="2147484133"/>
              <pc:sldLayoutMk cId="505848857" sldId="2147484136"/>
              <ac:picMk id="5" creationId="{0F34B524-D8E4-45FD-84E1-2E128881FEE8}"/>
            </ac:picMkLst>
          </pc:picChg>
        </pc:sldLayoutChg>
        <pc:sldLayoutChg chg="delSp modSp add mod replTag delTag">
          <pc:chgData name="Richard Haine" userId="3550e3b4-b091-4887-a46b-49a32ba3bd9b" providerId="ADAL" clId="{B95C0908-87AF-4F6B-B5AA-CBB5FD089885}" dt="2022-10-20T16:53:05.981" v="4180" actId="14838"/>
          <pc:sldLayoutMkLst>
            <pc:docMk/>
            <pc:sldMasterMk cId="3134736527" sldId="2147484133"/>
            <pc:sldLayoutMk cId="3799102119" sldId="2147484203"/>
          </pc:sldLayoutMkLst>
          <pc:spChg chg="mod">
            <ac:chgData name="Richard Haine" userId="3550e3b4-b091-4887-a46b-49a32ba3bd9b" providerId="ADAL" clId="{B95C0908-87AF-4F6B-B5AA-CBB5FD089885}" dt="2022-10-20T16:53:05.981" v="4180" actId="14838"/>
            <ac:spMkLst>
              <pc:docMk/>
              <pc:sldMasterMk cId="3134736527" sldId="2147484133"/>
              <pc:sldLayoutMk cId="3799102119" sldId="2147484203"/>
              <ac:spMk id="14" creationId="{8D691DA3-AFB9-43F5-B0E8-589B178E270F}"/>
            </ac:spMkLst>
          </pc:spChg>
          <pc:spChg chg="mod">
            <ac:chgData name="Richard Haine" userId="3550e3b4-b091-4887-a46b-49a32ba3bd9b" providerId="ADAL" clId="{B95C0908-87AF-4F6B-B5AA-CBB5FD089885}" dt="2022-10-20T16:52:28.321" v="4172" actId="14100"/>
            <ac:spMkLst>
              <pc:docMk/>
              <pc:sldMasterMk cId="3134736527" sldId="2147484133"/>
              <pc:sldLayoutMk cId="3799102119" sldId="2147484203"/>
              <ac:spMk id="18" creationId="{A73FAD11-57FA-4805-8727-661F2686BC4F}"/>
            </ac:spMkLst>
          </pc:spChg>
          <pc:picChg chg="mod">
            <ac:chgData name="Richard Haine" userId="3550e3b4-b091-4887-a46b-49a32ba3bd9b" providerId="ADAL" clId="{B95C0908-87AF-4F6B-B5AA-CBB5FD089885}" dt="2022-10-20T16:46:12.051" v="4120" actId="29295"/>
            <ac:picMkLst>
              <pc:docMk/>
              <pc:sldMasterMk cId="3134736527" sldId="2147484133"/>
              <pc:sldLayoutMk cId="3799102119" sldId="2147484203"/>
              <ac:picMk id="5" creationId="{0F34B524-D8E4-45FD-84E1-2E128881FEE8}"/>
            </ac:picMkLst>
          </pc:picChg>
          <pc:picChg chg="del mod">
            <ac:chgData name="Richard Haine" userId="3550e3b4-b091-4887-a46b-49a32ba3bd9b" providerId="ADAL" clId="{B95C0908-87AF-4F6B-B5AA-CBB5FD089885}" dt="2022-10-20T16:46:59.001" v="4122" actId="478"/>
            <ac:picMkLst>
              <pc:docMk/>
              <pc:sldMasterMk cId="3134736527" sldId="2147484133"/>
              <pc:sldLayoutMk cId="3799102119" sldId="2147484203"/>
              <ac:picMk id="9" creationId="{5046B262-08D6-406E-9ECA-59C78F88CEB6}"/>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BD5607-26F1-41B8-A395-B6B262578F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9AB154-A2F6-46FF-8F07-E0C690500D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06DB5C-305D-411E-9FF1-AB4D9AED83FF}" type="datetimeFigureOut">
              <a:rPr lang="en-US" smtClean="0"/>
              <a:t>11/24/2022</a:t>
            </a:fld>
            <a:endParaRPr lang="en-US"/>
          </a:p>
        </p:txBody>
      </p:sp>
      <p:sp>
        <p:nvSpPr>
          <p:cNvPr id="4" name="Footer Placeholder 3">
            <a:extLst>
              <a:ext uri="{FF2B5EF4-FFF2-40B4-BE49-F238E27FC236}">
                <a16:creationId xmlns:a16="http://schemas.microsoft.com/office/drawing/2014/main" id="{A833B8F3-2824-48C2-BE91-B6C6C6D7DE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113F42-4A74-48B4-9373-0614693C1A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8D4637-A9CF-4FEC-959C-33F9590F415F}" type="slidenum">
              <a:rPr lang="en-US" smtClean="0"/>
              <a:t>‹#›</a:t>
            </a:fld>
            <a:endParaRPr lang="en-US"/>
          </a:p>
        </p:txBody>
      </p:sp>
    </p:spTree>
    <p:extLst>
      <p:ext uri="{BB962C8B-B14F-4D97-AF65-F5344CB8AC3E}">
        <p14:creationId xmlns:p14="http://schemas.microsoft.com/office/powerpoint/2010/main" val="896032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92B29F-F5DC-4812-BA82-1B50C0D6A1DD}" type="datetimeFigureOut">
              <a:rPr lang="en-US" smtClean="0"/>
              <a:t>11/24/2022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87D6E9-5DD3-45AB-8092-B3C75CBC4910}" type="slidenum">
              <a:rPr lang="en-US" smtClean="0"/>
              <a:t>‹#›</a:t>
            </a:fld>
            <a:endParaRPr lang="en-US"/>
          </a:p>
        </p:txBody>
      </p:sp>
    </p:spTree>
    <p:extLst>
      <p:ext uri="{BB962C8B-B14F-4D97-AF65-F5344CB8AC3E}">
        <p14:creationId xmlns:p14="http://schemas.microsoft.com/office/powerpoint/2010/main" val="1056998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cg.com/publications/2019/enterprise-applications-cloud-ready-prime-tim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Delivery of computing services over the internet:</a:t>
            </a:r>
          </a:p>
          <a:p>
            <a:pPr lvl="1"/>
            <a:r>
              <a:rPr lang="en-GB" dirty="0"/>
              <a:t>Virtual Machines</a:t>
            </a:r>
          </a:p>
          <a:p>
            <a:pPr lvl="1"/>
            <a:r>
              <a:rPr lang="en-GB" dirty="0"/>
              <a:t>Storage</a:t>
            </a:r>
          </a:p>
          <a:p>
            <a:pPr lvl="1"/>
            <a:r>
              <a:rPr lang="en-GB" dirty="0"/>
              <a:t>Database</a:t>
            </a:r>
          </a:p>
          <a:p>
            <a:pPr lvl="1"/>
            <a:r>
              <a:rPr lang="en-GB" dirty="0"/>
              <a:t>Networking</a:t>
            </a:r>
          </a:p>
          <a:p>
            <a:pPr lvl="1"/>
            <a:r>
              <a:rPr lang="en-GB" dirty="0"/>
              <a:t>Internet of Things</a:t>
            </a:r>
          </a:p>
          <a:p>
            <a:pPr lvl="1"/>
            <a:r>
              <a:rPr lang="en-GB" dirty="0"/>
              <a:t>Machine Learning </a:t>
            </a:r>
          </a:p>
          <a:p>
            <a:pPr lvl="1"/>
            <a:r>
              <a:rPr lang="en-GB" dirty="0"/>
              <a:t>Artificial Intelligence </a:t>
            </a:r>
          </a:p>
          <a:p>
            <a:endParaRPr lang="en-GB" dirty="0"/>
          </a:p>
          <a:p>
            <a:endParaRPr lang="en-GB" dirty="0"/>
          </a:p>
          <a:p>
            <a:r>
              <a:rPr lang="en-GB" dirty="0"/>
              <a:t>Physical Infrastructure is owned/managed by the Cloud Providers not the Client</a:t>
            </a:r>
          </a:p>
          <a:p>
            <a:r>
              <a:rPr lang="en-GB" dirty="0"/>
              <a:t>Capacity or services are typically billed annually (subscription) or using PAYG </a:t>
            </a:r>
          </a:p>
          <a:p>
            <a:r>
              <a:rPr lang="en-GB" dirty="0"/>
              <a:t>Most vendors offer “free” tier or trial access </a:t>
            </a:r>
            <a:endParaRPr lang="en-GB" b="0" dirty="0"/>
          </a:p>
        </p:txBody>
      </p:sp>
      <p:sp>
        <p:nvSpPr>
          <p:cNvPr id="4" name="Slide Number Placeholder 3"/>
          <p:cNvSpPr>
            <a:spLocks noGrp="1"/>
          </p:cNvSpPr>
          <p:nvPr>
            <p:ph type="sldNum" sz="quarter" idx="5"/>
          </p:nvPr>
        </p:nvSpPr>
        <p:spPr/>
        <p:txBody>
          <a:bodyPr/>
          <a:lstStyle/>
          <a:p>
            <a:fld id="{AE87D6E9-5DD3-45AB-8092-B3C75CBC4910}" type="slidenum">
              <a:rPr lang="en-US" smtClean="0"/>
              <a:t>2</a:t>
            </a:fld>
            <a:endParaRPr lang="en-US"/>
          </a:p>
        </p:txBody>
      </p:sp>
    </p:spTree>
    <p:extLst>
      <p:ext uri="{BB962C8B-B14F-4D97-AF65-F5344CB8AC3E}">
        <p14:creationId xmlns:p14="http://schemas.microsoft.com/office/powerpoint/2010/main" val="169635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can we offer for customers? Well, we give then CHOICE. They can choose how they consume and run Kofax products and solutions. As we just covered, they have the Option of SaaS or PaaS where Kofax runs and maintains the software.</a:t>
            </a:r>
          </a:p>
        </p:txBody>
      </p:sp>
      <p:sp>
        <p:nvSpPr>
          <p:cNvPr id="4" name="Slide Number Placeholder 3"/>
          <p:cNvSpPr>
            <a:spLocks noGrp="1"/>
          </p:cNvSpPr>
          <p:nvPr>
            <p:ph type="sldNum" sz="quarter" idx="5"/>
          </p:nvPr>
        </p:nvSpPr>
        <p:spPr/>
        <p:txBody>
          <a:bodyPr/>
          <a:lstStyle/>
          <a:p>
            <a:fld id="{AE87D6E9-5DD3-45AB-8092-B3C75CBC4910}" type="slidenum">
              <a:rPr lang="en-US" smtClean="0"/>
              <a:t>11</a:t>
            </a:fld>
            <a:endParaRPr lang="en-US"/>
          </a:p>
        </p:txBody>
      </p:sp>
    </p:spTree>
    <p:extLst>
      <p:ext uri="{BB962C8B-B14F-4D97-AF65-F5344CB8AC3E}">
        <p14:creationId xmlns:p14="http://schemas.microsoft.com/office/powerpoint/2010/main" val="1653769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there are other options too depending on the product or solution.</a:t>
            </a:r>
          </a:p>
          <a:p>
            <a:endParaRPr lang="en-GB" dirty="0"/>
          </a:p>
          <a:p>
            <a:r>
              <a:rPr lang="en-GB" dirty="0"/>
              <a:t>Customers can choose to consume the service directly from Kofax or from one of our partners that are hosting and delivering the service.</a:t>
            </a:r>
          </a:p>
          <a:p>
            <a:endParaRPr lang="en-GB" dirty="0"/>
          </a:p>
          <a:p>
            <a:r>
              <a:rPr lang="en-GB" dirty="0"/>
              <a:t>Many of Kofax products are available for deployment using containerization. This is a way to optimise the use of infrastructure and can help avoid vendor lock-in to a specific hosting provider. This is because the containers can easily be migrated with little dependency on the providers themselves.</a:t>
            </a:r>
          </a:p>
          <a:p>
            <a:endParaRPr lang="en-GB" dirty="0"/>
          </a:p>
          <a:p>
            <a:endParaRPr lang="en-GB" dirty="0"/>
          </a:p>
          <a:p>
            <a:r>
              <a:rPr lang="en-GB" dirty="0"/>
              <a:t>Highlight that our Docker strategy specifically enables cloud native deployment, plus allows for “multi-cloud” strategies where clients chose to deploy to more than one public cloud service to avoid vendor lock-in.</a:t>
            </a:r>
          </a:p>
          <a:p>
            <a:endParaRPr lang="en-GB" dirty="0"/>
          </a:p>
          <a:p>
            <a:r>
              <a:rPr lang="en-GB" dirty="0"/>
              <a:t>For the 5% or so of customers that still have not started adopting cloud, Kofax technologies can still be deployed to physical or virtual environments using hypervisors such as VMWare ESX or Microsoft Hyper-V</a:t>
            </a:r>
          </a:p>
          <a:p>
            <a:endParaRPr lang="en-GB" dirty="0"/>
          </a:p>
          <a:p>
            <a:endParaRPr lang="en-GB" dirty="0"/>
          </a:p>
        </p:txBody>
      </p:sp>
      <p:sp>
        <p:nvSpPr>
          <p:cNvPr id="4" name="Slide Number Placeholder 3"/>
          <p:cNvSpPr>
            <a:spLocks noGrp="1"/>
          </p:cNvSpPr>
          <p:nvPr>
            <p:ph type="sldNum" sz="quarter" idx="5"/>
          </p:nvPr>
        </p:nvSpPr>
        <p:spPr/>
        <p:txBody>
          <a:bodyPr/>
          <a:lstStyle/>
          <a:p>
            <a:fld id="{AE87D6E9-5DD3-45AB-8092-B3C75CBC4910}" type="slidenum">
              <a:rPr lang="en-US" smtClean="0"/>
              <a:t>12</a:t>
            </a:fld>
            <a:endParaRPr lang="en-US"/>
          </a:p>
        </p:txBody>
      </p:sp>
    </p:spTree>
    <p:extLst>
      <p:ext uri="{BB962C8B-B14F-4D97-AF65-F5344CB8AC3E}">
        <p14:creationId xmlns:p14="http://schemas.microsoft.com/office/powerpoint/2010/main" val="237154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Kofax maintains knowledge, capabilites and relationship with all leading cloud vendors for interoperability and flexibility. </a:t>
            </a:r>
          </a:p>
        </p:txBody>
      </p:sp>
      <p:sp>
        <p:nvSpPr>
          <p:cNvPr id="4" name="Slide Number Placeholder 3"/>
          <p:cNvSpPr>
            <a:spLocks noGrp="1"/>
          </p:cNvSpPr>
          <p:nvPr>
            <p:ph type="sldNum" sz="quarter" idx="5"/>
          </p:nvPr>
        </p:nvSpPr>
        <p:spPr/>
        <p:txBody>
          <a:bodyPr/>
          <a:lstStyle/>
          <a:p>
            <a:fld id="{AE87D6E9-5DD3-45AB-8092-B3C75CBC4910}" type="slidenum">
              <a:rPr lang="en-US" smtClean="0"/>
              <a:t>13</a:t>
            </a:fld>
            <a:endParaRPr lang="en-US"/>
          </a:p>
        </p:txBody>
      </p:sp>
    </p:spTree>
    <p:extLst>
      <p:ext uri="{BB962C8B-B14F-4D97-AF65-F5344CB8AC3E}">
        <p14:creationId xmlns:p14="http://schemas.microsoft.com/office/powerpoint/2010/main" val="3751237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highlight Multi-cloud – AWS, GCP &amp; Azure</a:t>
            </a:r>
          </a:p>
          <a:p>
            <a:endParaRPr lang="en-GB" dirty="0"/>
          </a:p>
          <a:p>
            <a:r>
              <a:rPr lang="en-GB" dirty="0"/>
              <a:t>Microsoft Azure is Kofax’s strategic hosting partner for the Kofax Cloud, allowing us to minimise our environment impact. </a:t>
            </a:r>
          </a:p>
          <a:p>
            <a:endParaRPr lang="en-GB" dirty="0"/>
          </a:p>
          <a:p>
            <a:r>
              <a:rPr lang="en-GB" dirty="0"/>
              <a:t>Comply with and support the Modern Slavery Act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7D6E9-5DD3-45AB-8092-B3C75CBC49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42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TotalAgility Cloud was launched in 2019 in the US. The service was expanded in 2020 to over EU hosting.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Note we piggyback on Azure’s high level of compliance and security: https://docs.microsoft.com/en-gb/azure/compliance/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Support locations: Hyderabad (first line support / call handling only), NY, Dallas, Irvine, Stockholm, Derry/Londonderry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Azure Locations (Americas): East US, East US 2, Central US, South Central US, West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Azure Locations (Europe): North Europe (Dublin), West Europe (Amsterdam)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Azure Location (APAC): Southeast Asia, Australia East, Australia </a:t>
            </a:r>
            <a:r>
              <a:rPr lang="en-US" err="1">
                <a:cs typeface="Calibri"/>
              </a:rPr>
              <a:t>SouthEast</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Note that we also include the option of using AWS in our DPA as some applications use AWS (not KTA Cloud, which is 100% Azure). For example RSO makes use of AWS Route 53 &amp; Simple Mail Service. Kofax Clarity uses Google (GCP) with configurable option of US or EU data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Private Cloud hosting is in Kofax Data </a:t>
            </a:r>
            <a:r>
              <a:rPr lang="en-US" err="1">
                <a:cs typeface="Calibri"/>
              </a:rPr>
              <a:t>Centres</a:t>
            </a:r>
            <a:r>
              <a:rPr lang="en-US">
                <a:cs typeface="Calibri"/>
              </a:rPr>
              <a:t> (formerly TIS), primarily in Texas US, but with an option for EU deployment subject to commercials.</a:t>
            </a:r>
          </a:p>
          <a:p>
            <a:endParaRPr lang="en-GB"/>
          </a:p>
          <a:p>
            <a:r>
              <a:rPr lang="en-GB"/>
              <a:t>Note: </a:t>
            </a:r>
            <a:r>
              <a:rPr lang="en-GB" err="1"/>
              <a:t>SignDoc</a:t>
            </a:r>
            <a:r>
              <a:rPr lang="en-GB"/>
              <a:t> cloud is only available in Azure Europe North / Europe West.</a:t>
            </a:r>
          </a:p>
          <a:p>
            <a:r>
              <a:rPr lang="en-GB"/>
              <a:t>Support locations: US, Northern Ireland, Sweden, India.</a:t>
            </a:r>
          </a:p>
          <a:p>
            <a:r>
              <a:rPr lang="en-GB"/>
              <a:t>Other locations are available, based on Azure location, if client has specific hosting requirements (&amp; subject to commercial agreement)</a:t>
            </a:r>
          </a:p>
        </p:txBody>
      </p:sp>
      <p:sp>
        <p:nvSpPr>
          <p:cNvPr id="4" name="Slide Number Placeholder 3"/>
          <p:cNvSpPr>
            <a:spLocks noGrp="1"/>
          </p:cNvSpPr>
          <p:nvPr>
            <p:ph type="sldNum" sz="quarter" idx="5"/>
          </p:nvPr>
        </p:nvSpPr>
        <p:spPr/>
        <p:txBody>
          <a:bodyPr/>
          <a:lstStyle/>
          <a:p>
            <a:fld id="{AE87D6E9-5DD3-45AB-8092-B3C75CBC4910}" type="slidenum">
              <a:rPr lang="en-US" smtClean="0"/>
              <a:t>16</a:t>
            </a:fld>
            <a:endParaRPr lang="en-US"/>
          </a:p>
        </p:txBody>
      </p:sp>
    </p:spTree>
    <p:extLst>
      <p:ext uri="{BB962C8B-B14F-4D97-AF65-F5344CB8AC3E}">
        <p14:creationId xmlns:p14="http://schemas.microsoft.com/office/powerpoint/2010/main" val="2231568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Times New Roman" panose="02020603050405020304" pitchFamily="18" charset="0"/>
              </a:rPr>
              <a:t>Kofax has robust governance and operational procedures in place for the Kofax Cloud based on year of experience running our SaaS offerings. All Kofax cloud offerings a run according to the same governance policies.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Times New Roman" panose="02020603050405020304" pitchFamily="18" charset="0"/>
              </a:rPr>
              <a:t>All policies are reviewed annually, and risk assessments are carried out at least annually or when any material change to the service is planned.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Times New Roman" panose="02020603050405020304" pitchFamily="18" charset="0"/>
              </a:rPr>
              <a:t>Note that Kofax do not share detailed operational procedures or policies externally.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Times New Roman" panose="02020603050405020304" pitchFamily="18" charset="0"/>
              </a:rPr>
              <a:t>For more information, see: https://kofaxinc.sharepoint.com/sites/legal/Shared%20Documents/Forms/BCGs.aspx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Times New Roman" panose="02020603050405020304" pitchFamily="18" charset="0"/>
              </a:rPr>
              <a:t>And: https://kofaxinc.sharepoint.com/sites/products/3ps/Process/Forms/PolicyDefinition.aspx</a:t>
            </a:r>
          </a:p>
          <a:p>
            <a:endParaRPr lang="en-GB"/>
          </a:p>
          <a:p>
            <a:r>
              <a:rPr lang="en-GB"/>
              <a:t>Talking point: security certifications. We benefit from Azure’s high level of security compliance (https://docs.microsoft.com/en-gb/azure/compliance/).</a:t>
            </a:r>
          </a:p>
          <a:p>
            <a:r>
              <a:rPr lang="en-GB"/>
              <a:t>Kofax is undertaking CIS 20 company wide certification (target end 2021 / early 2022).</a:t>
            </a:r>
          </a:p>
          <a:p>
            <a:r>
              <a:rPr lang="en-GB"/>
              <a:t>Certain Kofax Cloud services are SOC2 compliant (RSO, </a:t>
            </a:r>
            <a:r>
              <a:rPr lang="en-GB" err="1"/>
              <a:t>CloudDocs</a:t>
            </a:r>
            <a:r>
              <a:rPr lang="en-GB"/>
              <a:t>, </a:t>
            </a:r>
            <a:r>
              <a:rPr lang="en-GB" err="1"/>
              <a:t>iRemit</a:t>
            </a:r>
            <a:r>
              <a:rPr lang="en-GB"/>
              <a:t>).</a:t>
            </a:r>
          </a:p>
          <a:p>
            <a:r>
              <a:rPr lang="en-GB"/>
              <a:t>ReadSoft Online is Soc2 Type 1 compliant (from April 2021) and should be type 2 compliant by the end of 2021. </a:t>
            </a:r>
          </a:p>
          <a:p>
            <a:r>
              <a:rPr lang="en-GB"/>
              <a:t>SOC2 certification is in the roadmap for KTA. </a:t>
            </a:r>
          </a:p>
          <a:p>
            <a:r>
              <a:rPr lang="en-GB"/>
              <a:t>Note that as all Kofax Cloud services are run according to the same policies and procedures TotalAgility Cloud benefits from the same strict security and compliance measures as the already certified services making it easier for us to certify in the future. </a:t>
            </a:r>
          </a:p>
        </p:txBody>
      </p:sp>
      <p:sp>
        <p:nvSpPr>
          <p:cNvPr id="4" name="Slide Number Placeholder 3"/>
          <p:cNvSpPr>
            <a:spLocks noGrp="1"/>
          </p:cNvSpPr>
          <p:nvPr>
            <p:ph type="sldNum" sz="quarter" idx="5"/>
          </p:nvPr>
        </p:nvSpPr>
        <p:spPr/>
        <p:txBody>
          <a:bodyPr/>
          <a:lstStyle/>
          <a:p>
            <a:fld id="{AE87D6E9-5DD3-45AB-8092-B3C75CBC4910}" type="slidenum">
              <a:rPr lang="en-US" smtClean="0"/>
              <a:t>17</a:t>
            </a:fld>
            <a:endParaRPr lang="en-US"/>
          </a:p>
        </p:txBody>
      </p:sp>
    </p:spTree>
    <p:extLst>
      <p:ext uri="{BB962C8B-B14F-4D97-AF65-F5344CB8AC3E}">
        <p14:creationId xmlns:p14="http://schemas.microsoft.com/office/powerpoint/2010/main" val="1812411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 that in the current release (7.9.0.1) Integration Server is required to import email.</a:t>
            </a:r>
          </a:p>
          <a:p>
            <a:endParaRPr lang="en-GB"/>
          </a:p>
          <a:p>
            <a:r>
              <a:rPr lang="en-GB"/>
              <a:t>Search &amp; Matching server can also be deployed on premise if needed. </a:t>
            </a:r>
          </a:p>
        </p:txBody>
      </p:sp>
      <p:sp>
        <p:nvSpPr>
          <p:cNvPr id="4" name="Slide Number Placeholder 3"/>
          <p:cNvSpPr>
            <a:spLocks noGrp="1"/>
          </p:cNvSpPr>
          <p:nvPr>
            <p:ph type="sldNum" sz="quarter" idx="5"/>
          </p:nvPr>
        </p:nvSpPr>
        <p:spPr/>
        <p:txBody>
          <a:bodyPr/>
          <a:lstStyle/>
          <a:p>
            <a:fld id="{9D50EA77-52E0-49BD-83FE-AACEAA472944}" type="slidenum">
              <a:rPr lang="en-GB" smtClean="0"/>
              <a:t>19</a:t>
            </a:fld>
            <a:endParaRPr lang="en-GB"/>
          </a:p>
        </p:txBody>
      </p:sp>
    </p:spTree>
    <p:extLst>
      <p:ext uri="{BB962C8B-B14F-4D97-AF65-F5344CB8AC3E}">
        <p14:creationId xmlns:p14="http://schemas.microsoft.com/office/powerpoint/2010/main" val="8523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Note where use 3</a:t>
            </a:r>
            <a:r>
              <a:rPr lang="en-GB" baseline="30000"/>
              <a:t>rd</a:t>
            </a:r>
            <a:r>
              <a:rPr lang="en-GB"/>
              <a:t> party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rPr>
              <a:t>Infrastructure requirements vary by use case &amp; deployment scenario.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rPr>
              <a:t>All options available in the Kofax Cloud except RPA which is self-host only.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rPr>
              <a:t>Worth mentioning RPA of Choice &amp; our support for AA, BP, MS Power Automate / Flow, UiPath.</a:t>
            </a:r>
            <a:endParaRPr lang="en-GB"/>
          </a:p>
          <a:p>
            <a:endParaRPr lang="en-GB"/>
          </a:p>
        </p:txBody>
      </p:sp>
      <p:sp>
        <p:nvSpPr>
          <p:cNvPr id="4" name="Slide Number Placeholder 3"/>
          <p:cNvSpPr>
            <a:spLocks noGrp="1"/>
          </p:cNvSpPr>
          <p:nvPr>
            <p:ph type="sldNum" sz="quarter" idx="5"/>
          </p:nvPr>
        </p:nvSpPr>
        <p:spPr/>
        <p:txBody>
          <a:bodyPr/>
          <a:lstStyle/>
          <a:p>
            <a:fld id="{AE87D6E9-5DD3-45AB-8092-B3C75CBC4910}" type="slidenum">
              <a:rPr lang="en-US" smtClean="0"/>
              <a:t>21</a:t>
            </a:fld>
            <a:endParaRPr lang="en-US"/>
          </a:p>
        </p:txBody>
      </p:sp>
    </p:spTree>
    <p:extLst>
      <p:ext uri="{BB962C8B-B14F-4D97-AF65-F5344CB8AC3E}">
        <p14:creationId xmlns:p14="http://schemas.microsoft.com/office/powerpoint/2010/main" val="1921204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On-premise connectors </a:t>
            </a:r>
            <a:r>
              <a:rPr lang="en-US"/>
              <a:t>for system of records such as a database, IBM/FileNet, EMC/Documentation, SharePoint (on-prem) – the export connector is configured to handle specific document types for these systems.</a:t>
            </a:r>
          </a:p>
          <a:p>
            <a:r>
              <a:rPr lang="en-GB"/>
              <a:t>Active import sources include: • Simple Mail Transfer Protocol (SMTP) • Fax Over Internet Protocol (FoIP) </a:t>
            </a:r>
            <a:endParaRPr lang="en-US"/>
          </a:p>
          <a:p>
            <a:r>
              <a:rPr lang="en-US"/>
              <a:t>Note that database connectors, CMIS and SharePoint are supported natively on TotalAgility Cloud. </a:t>
            </a:r>
            <a:endParaRPr lang="en-GB"/>
          </a:p>
        </p:txBody>
      </p:sp>
      <p:sp>
        <p:nvSpPr>
          <p:cNvPr id="4" name="Slide Number Placeholder 3"/>
          <p:cNvSpPr>
            <a:spLocks noGrp="1"/>
          </p:cNvSpPr>
          <p:nvPr>
            <p:ph type="sldNum" sz="quarter" idx="5"/>
          </p:nvPr>
        </p:nvSpPr>
        <p:spPr/>
        <p:txBody>
          <a:bodyPr/>
          <a:lstStyle/>
          <a:p>
            <a:fld id="{AE87D6E9-5DD3-45AB-8092-B3C75CBC4910}" type="slidenum">
              <a:rPr lang="en-US" smtClean="0"/>
              <a:t>22</a:t>
            </a:fld>
            <a:endParaRPr lang="en-US"/>
          </a:p>
        </p:txBody>
      </p:sp>
    </p:spTree>
    <p:extLst>
      <p:ext uri="{BB962C8B-B14F-4D97-AF65-F5344CB8AC3E}">
        <p14:creationId xmlns:p14="http://schemas.microsoft.com/office/powerpoint/2010/main" val="821939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The Kofax Disaster recovery procedures follow industry standards, and contain periodic risk assessments, integrity checking and review of backup procedures. Kofax’s Subscription Services availability commitment is to provide customers access the platform 99% of the time, no loss of more than 1 hour’s data (Recovery Point Objective or RPO) &amp; with a Recovery Time Objective (RTO) of 8 hrs. Specific SLA commitments will be detailed in the customer’s contract, with details of how data is secured and processed to be found in the Data Processing Addendum.</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Higher SLA, Recovery Point Objective (RPO) &amp; RTO service levels can be guaranteed, for additional cost, if required.</a:t>
            </a:r>
          </a:p>
          <a:p>
            <a:pPr>
              <a:lnSpc>
                <a:spcPct val="107000"/>
              </a:lnSpc>
              <a:spcAft>
                <a:spcPts val="800"/>
              </a:spcAft>
            </a:pPr>
            <a:r>
              <a:rPr lang="en-GB" sz="1800" b="1">
                <a:effectLst/>
                <a:latin typeface="Calibri" panose="020F0502020204030204" pitchFamily="34" charset="0"/>
                <a:ea typeface="Calibri" panose="020F0502020204030204" pitchFamily="34" charset="0"/>
                <a:cs typeface="Times New Roman" panose="02020603050405020304" pitchFamily="18" charset="0"/>
              </a:rPr>
              <a:t>Internal notes:</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i="1">
                <a:effectLst/>
                <a:latin typeface="Calibri" panose="020F0502020204030204" pitchFamily="34" charset="0"/>
                <a:ea typeface="Calibri" panose="020F0502020204030204" pitchFamily="34" charset="0"/>
                <a:cs typeface="Times New Roman" panose="02020603050405020304" pitchFamily="18" charset="0"/>
              </a:rPr>
              <a:t>Note: in reality the 99.9% target is usually achieved for KTA Cloud.</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i="1">
                <a:effectLst/>
                <a:latin typeface="Calibri" panose="020F0502020204030204" pitchFamily="34" charset="0"/>
                <a:ea typeface="Calibri" panose="020F0502020204030204" pitchFamily="34" charset="0"/>
                <a:cs typeface="Times New Roman" panose="02020603050405020304" pitchFamily="18" charset="0"/>
              </a:rPr>
              <a:t>Note: </a:t>
            </a:r>
            <a:r>
              <a:rPr lang="en-GB" sz="1800" i="1">
                <a:effectLst/>
                <a:latin typeface="Segoe UI" panose="020B0502040204020203" pitchFamily="34" charset="0"/>
                <a:ea typeface="Times New Roman" panose="02020603050405020304" pitchFamily="18" charset="0"/>
                <a:cs typeface="Times New Roman" panose="02020603050405020304" pitchFamily="18" charset="0"/>
              </a:rPr>
              <a:t>active DR site for KTA Cloud would increase the cost by 80-90%.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b="1"/>
          </a:p>
          <a:p>
            <a:r>
              <a:rPr lang="en-GB" b="1"/>
              <a:t>NOTE: RSO also makes use of AWS and has different SLA commitments and region support. </a:t>
            </a:r>
          </a:p>
        </p:txBody>
      </p:sp>
      <p:sp>
        <p:nvSpPr>
          <p:cNvPr id="4" name="Slide Number Placeholder 3"/>
          <p:cNvSpPr>
            <a:spLocks noGrp="1"/>
          </p:cNvSpPr>
          <p:nvPr>
            <p:ph type="sldNum" sz="quarter" idx="5"/>
          </p:nvPr>
        </p:nvSpPr>
        <p:spPr/>
        <p:txBody>
          <a:bodyPr/>
          <a:lstStyle/>
          <a:p>
            <a:fld id="{5DC78FD9-78D6-4E84-BCE8-18902C145681}" type="slidenum">
              <a:rPr lang="en-GB" smtClean="0"/>
              <a:t>23</a:t>
            </a:fld>
            <a:endParaRPr lang="en-GB"/>
          </a:p>
        </p:txBody>
      </p:sp>
    </p:spTree>
    <p:extLst>
      <p:ext uri="{BB962C8B-B14F-4D97-AF65-F5344CB8AC3E}">
        <p14:creationId xmlns:p14="http://schemas.microsoft.com/office/powerpoint/2010/main" val="71133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Across All Industries</a:t>
            </a:r>
          </a:p>
          <a:p>
            <a:endParaRPr lang="en-GB" dirty="0"/>
          </a:p>
          <a:p>
            <a:r>
              <a:rPr lang="en-GB" dirty="0"/>
              <a:t>Scalable &amp; reliable – elastic infrastructure </a:t>
            </a:r>
          </a:p>
          <a:p>
            <a:r>
              <a:rPr lang="en-GB" dirty="0"/>
              <a:t>Cloud – someone else manages the data centre </a:t>
            </a:r>
          </a:p>
          <a:p>
            <a:pPr lvl="1"/>
            <a:r>
              <a:rPr lang="en-GB" dirty="0"/>
              <a:t>Key is compute &amp; storage </a:t>
            </a:r>
          </a:p>
          <a:p>
            <a:r>
              <a:rPr lang="en-US" dirty="0"/>
              <a:t>Because cloud computing uses the internet to deliver these services, it doesn’t have to be constrained by physical infrastructure the same way that a traditional datacenter is.</a:t>
            </a:r>
            <a:endParaRPr lang="en-GB" dirty="0"/>
          </a:p>
          <a:p>
            <a:r>
              <a:rPr lang="en-GB" dirty="0"/>
              <a:t>More flexible licensing – Subscription &amp; </a:t>
            </a:r>
            <a:r>
              <a:rPr lang="en-GB" dirty="0" err="1"/>
              <a:t>PayAsYouGo</a:t>
            </a:r>
            <a:r>
              <a:rPr lang="en-GB" dirty="0"/>
              <a:t> / Consumption Based  </a:t>
            </a:r>
          </a:p>
          <a:p>
            <a:r>
              <a:rPr lang="en-GB" dirty="0" err="1"/>
              <a:t>Opex</a:t>
            </a:r>
            <a:r>
              <a:rPr lang="en-GB" dirty="0"/>
              <a:t> over Capex</a:t>
            </a:r>
          </a:p>
          <a:p>
            <a:r>
              <a:rPr lang="en-GB" dirty="0"/>
              <a:t>Remote working</a:t>
            </a:r>
          </a:p>
          <a:p>
            <a:r>
              <a:rPr lang="en-GB" dirty="0"/>
              <a:t>Lower TCO (??) admins</a:t>
            </a:r>
          </a:p>
          <a:p>
            <a:r>
              <a:rPr lang="en-GB" dirty="0"/>
              <a:t>Always on the latest versions of the tech</a:t>
            </a:r>
          </a:p>
          <a:p>
            <a:r>
              <a:rPr lang="en-GB" dirty="0"/>
              <a:t>Specialise in your own business not IT – fewer in house skills / admin needed</a:t>
            </a:r>
          </a:p>
          <a:p>
            <a:r>
              <a:rPr lang="en-US" b="0" i="0" dirty="0">
                <a:solidFill>
                  <a:srgbClr val="707070"/>
                </a:solidFill>
                <a:effectLst/>
                <a:latin typeface="Montserrat" panose="02000505000000020004" pitchFamily="2" charset="0"/>
              </a:rPr>
              <a:t>Following</a:t>
            </a:r>
            <a:r>
              <a:rPr lang="en-US" b="0" i="0" u="none" strike="noStrike" dirty="0">
                <a:solidFill>
                  <a:srgbClr val="EE5016"/>
                </a:solidFill>
                <a:effectLst/>
                <a:latin typeface="Montserrat" panose="02000505000000020004" pitchFamily="2" charset="0"/>
                <a:hlinkClick r:id="rId3"/>
              </a:rPr>
              <a:t> a report by BCG,</a:t>
            </a:r>
            <a:r>
              <a:rPr lang="en-US" b="0" i="0" dirty="0">
                <a:solidFill>
                  <a:srgbClr val="707070"/>
                </a:solidFill>
                <a:effectLst/>
                <a:latin typeface="Montserrat" panose="02000505000000020004" pitchFamily="2" charset="0"/>
              </a:rPr>
              <a:t> companies can save 15-40% on infrastructure costs by migrating to the cloud</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E87D6E9-5DD3-45AB-8092-B3C75CBC4910}" type="slidenum">
              <a:rPr lang="en-US" smtClean="0"/>
              <a:t>3</a:t>
            </a:fld>
            <a:endParaRPr lang="en-US"/>
          </a:p>
        </p:txBody>
      </p:sp>
    </p:spTree>
    <p:extLst>
      <p:ext uri="{BB962C8B-B14F-4D97-AF65-F5344CB8AC3E}">
        <p14:creationId xmlns:p14="http://schemas.microsoft.com/office/powerpoint/2010/main" val="2920857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Our KTA SaaS offering is Microsoft Azure based, so we are subject to its refresh cycle. All Kofax software is kept up-to-date with our own release cycles, sub-releases and patches. All customers are given notification of any such activity</a:t>
            </a:r>
          </a:p>
          <a:p>
            <a:endParaRPr lang="en-GB"/>
          </a:p>
        </p:txBody>
      </p:sp>
      <p:sp>
        <p:nvSpPr>
          <p:cNvPr id="4" name="Slide Number Placeholder 3"/>
          <p:cNvSpPr>
            <a:spLocks noGrp="1"/>
          </p:cNvSpPr>
          <p:nvPr>
            <p:ph type="sldNum" sz="quarter" idx="5"/>
          </p:nvPr>
        </p:nvSpPr>
        <p:spPr/>
        <p:txBody>
          <a:bodyPr/>
          <a:lstStyle/>
          <a:p>
            <a:fld id="{AE87D6E9-5DD3-45AB-8092-B3C75CBC4910}" type="slidenum">
              <a:rPr lang="en-US" smtClean="0"/>
              <a:t>24</a:t>
            </a:fld>
            <a:endParaRPr lang="en-US"/>
          </a:p>
        </p:txBody>
      </p:sp>
    </p:spTree>
    <p:extLst>
      <p:ext uri="{BB962C8B-B14F-4D97-AF65-F5344CB8AC3E}">
        <p14:creationId xmlns:p14="http://schemas.microsoft.com/office/powerpoint/2010/main" val="867197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Kofax PS have a 5 week “Enablement” program that we suggest for any new customer be it that they have chosen self-hosted or Kofax cloud. This program is really designed to help the customer be as self sufficient as possible.</a:t>
            </a:r>
          </a:p>
          <a:p>
            <a:endParaRPr lang="en-GB" dirty="0"/>
          </a:p>
          <a:p>
            <a:r>
              <a:rPr lang="en-GB" dirty="0"/>
              <a:t>The program was built with a view to having the customer shadowing Kofax and learning as they go.</a:t>
            </a:r>
          </a:p>
          <a:p>
            <a:endParaRPr lang="en-GB" dirty="0"/>
          </a:p>
          <a:p>
            <a:r>
              <a:rPr lang="en-GB" dirty="0"/>
              <a:t>As you would expect, the program covers everything that is required to design, implement, train and operate the solution. It also helps the customer understand what use cases are good candidates for implementation within Kofax.</a:t>
            </a:r>
          </a:p>
          <a:p>
            <a:endParaRPr lang="en-GB" dirty="0"/>
          </a:p>
          <a:p>
            <a:r>
              <a:rPr lang="en-GB" dirty="0"/>
              <a:t>All in all, this should cover everything the customer needs to be successful in implementing and growing the use of TotalAgility within their organisation.</a:t>
            </a:r>
          </a:p>
          <a:p>
            <a:endParaRPr lang="en-GB" dirty="0"/>
          </a:p>
          <a:p>
            <a:r>
              <a:rPr lang="en-GB" dirty="0"/>
              <a:t>Whilst this was designed for TotalAgility, it covers other parts of the IA platform too such as RPA so they can get the most from their investment and start seeing the ROIs that they expect within a much shorter timeframe than if they “go it alone”</a:t>
            </a:r>
          </a:p>
        </p:txBody>
      </p:sp>
      <p:sp>
        <p:nvSpPr>
          <p:cNvPr id="4" name="Slide Number Placeholder 3"/>
          <p:cNvSpPr>
            <a:spLocks noGrp="1"/>
          </p:cNvSpPr>
          <p:nvPr>
            <p:ph type="sldNum" sz="quarter" idx="5"/>
          </p:nvPr>
        </p:nvSpPr>
        <p:spPr/>
        <p:txBody>
          <a:bodyPr/>
          <a:lstStyle/>
          <a:p>
            <a:fld id="{AE87D6E9-5DD3-45AB-8092-B3C75CBC4910}" type="slidenum">
              <a:rPr lang="en-US" smtClean="0"/>
              <a:t>27</a:t>
            </a:fld>
            <a:endParaRPr lang="en-US"/>
          </a:p>
        </p:txBody>
      </p:sp>
    </p:spTree>
    <p:extLst>
      <p:ext uri="{BB962C8B-B14F-4D97-AF65-F5344CB8AC3E}">
        <p14:creationId xmlns:p14="http://schemas.microsoft.com/office/powerpoint/2010/main" val="223315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Customers are already adopting cloud as the de-facto standard for all technology acquisition. They want cloud and indeed, many customers we hear from are shifting further than we expected and are moving from “Cloud First” to “Only Cloud”!</a:t>
            </a:r>
          </a:p>
          <a:p>
            <a:endParaRPr lang="en-GB" dirty="0"/>
          </a:p>
          <a:p>
            <a:r>
              <a:rPr lang="en-GB" dirty="0"/>
              <a:t>Whilst we recognise the shift in desires are there, we need to be cognisant of some challenges that this represents, not just for Kofax &amp; our partners, but for our customers too. Our customers own procurement processes are frequently lagging behind, having been built and honed by years of purchasing perpetual software. This can lead to slowing down of some sales cycles, to address this, we need to ensure customers understand the reasons their business is making the transition.</a:t>
            </a:r>
          </a:p>
        </p:txBody>
      </p:sp>
      <p:sp>
        <p:nvSpPr>
          <p:cNvPr id="4" name="Slide Number Placeholder 3"/>
          <p:cNvSpPr>
            <a:spLocks noGrp="1"/>
          </p:cNvSpPr>
          <p:nvPr>
            <p:ph type="sldNum" sz="quarter" idx="5"/>
          </p:nvPr>
        </p:nvSpPr>
        <p:spPr/>
        <p:txBody>
          <a:bodyPr/>
          <a:lstStyle/>
          <a:p>
            <a:fld id="{AE87D6E9-5DD3-45AB-8092-B3C75CBC4910}" type="slidenum">
              <a:rPr lang="en-US" smtClean="0"/>
              <a:t>29</a:t>
            </a:fld>
            <a:endParaRPr lang="en-US"/>
          </a:p>
        </p:txBody>
      </p:sp>
    </p:spTree>
    <p:extLst>
      <p:ext uri="{BB962C8B-B14F-4D97-AF65-F5344CB8AC3E}">
        <p14:creationId xmlns:p14="http://schemas.microsoft.com/office/powerpoint/2010/main" val="396363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adopting SaaS or PaaS, customers must trade off some of the control they have over setup for simple configuration capabilities. This trade-off should be communicated up-front with prospects that </a:t>
            </a:r>
          </a:p>
        </p:txBody>
      </p:sp>
      <p:sp>
        <p:nvSpPr>
          <p:cNvPr id="4" name="Slide Number Placeholder 3"/>
          <p:cNvSpPr>
            <a:spLocks noGrp="1"/>
          </p:cNvSpPr>
          <p:nvPr>
            <p:ph type="sldNum" sz="quarter" idx="5"/>
          </p:nvPr>
        </p:nvSpPr>
        <p:spPr/>
        <p:txBody>
          <a:bodyPr/>
          <a:lstStyle/>
          <a:p>
            <a:fld id="{AE87D6E9-5DD3-45AB-8092-B3C75CBC4910}" type="slidenum">
              <a:rPr lang="en-US" smtClean="0"/>
              <a:t>30</a:t>
            </a:fld>
            <a:endParaRPr lang="en-US"/>
          </a:p>
        </p:txBody>
      </p:sp>
    </p:spTree>
    <p:extLst>
      <p:ext uri="{BB962C8B-B14F-4D97-AF65-F5344CB8AC3E}">
        <p14:creationId xmlns:p14="http://schemas.microsoft.com/office/powerpoint/2010/main" val="2748572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don’t have happy customers on a SaaS or term model, they simply will not renew the agreement for another term. Without the renewal, we are all going to loose out! To minimise the impact and also to ensure customers </a:t>
            </a:r>
          </a:p>
        </p:txBody>
      </p:sp>
      <p:sp>
        <p:nvSpPr>
          <p:cNvPr id="4" name="Slide Number Placeholder 3"/>
          <p:cNvSpPr>
            <a:spLocks noGrp="1"/>
          </p:cNvSpPr>
          <p:nvPr>
            <p:ph type="sldNum" sz="quarter" idx="5"/>
          </p:nvPr>
        </p:nvSpPr>
        <p:spPr/>
        <p:txBody>
          <a:bodyPr/>
          <a:lstStyle/>
          <a:p>
            <a:fld id="{AE87D6E9-5DD3-45AB-8092-B3C75CBC4910}" type="slidenum">
              <a:rPr lang="en-US" smtClean="0"/>
              <a:t>31</a:t>
            </a:fld>
            <a:endParaRPr lang="en-US"/>
          </a:p>
        </p:txBody>
      </p:sp>
    </p:spTree>
    <p:extLst>
      <p:ext uri="{BB962C8B-B14F-4D97-AF65-F5344CB8AC3E}">
        <p14:creationId xmlns:p14="http://schemas.microsoft.com/office/powerpoint/2010/main" val="2641645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configure TotalAgility to receive documents through POP3, IMAP, SMTP, MS Graph, fax servers, folder and Exchange Web Services. Each external system has configuration settings that create TotalAgility processes when business documents are received.</a:t>
            </a:r>
            <a:endParaRPr lang="en-GB"/>
          </a:p>
        </p:txBody>
      </p:sp>
      <p:sp>
        <p:nvSpPr>
          <p:cNvPr id="4" name="Slide Number Placeholder 3"/>
          <p:cNvSpPr>
            <a:spLocks noGrp="1"/>
          </p:cNvSpPr>
          <p:nvPr>
            <p:ph type="sldNum" sz="quarter" idx="5"/>
          </p:nvPr>
        </p:nvSpPr>
        <p:spPr/>
        <p:txBody>
          <a:bodyPr/>
          <a:lstStyle/>
          <a:p>
            <a:fld id="{AE87D6E9-5DD3-45AB-8092-B3C75CBC4910}" type="slidenum">
              <a:rPr lang="en-US" smtClean="0"/>
              <a:t>34</a:t>
            </a:fld>
            <a:endParaRPr lang="en-US"/>
          </a:p>
        </p:txBody>
      </p:sp>
    </p:spTree>
    <p:extLst>
      <p:ext uri="{BB962C8B-B14F-4D97-AF65-F5344CB8AC3E}">
        <p14:creationId xmlns:p14="http://schemas.microsoft.com/office/powerpoint/2010/main" val="2346421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https://knowledge.kofax.com/Capture/Product_Documentation-User_Guides/Kofax_Export_Connector_Product_Documentation</a:t>
            </a:r>
          </a:p>
        </p:txBody>
      </p:sp>
      <p:sp>
        <p:nvSpPr>
          <p:cNvPr id="4" name="Slide Number Placeholder 3"/>
          <p:cNvSpPr>
            <a:spLocks noGrp="1"/>
          </p:cNvSpPr>
          <p:nvPr>
            <p:ph type="sldNum" sz="quarter" idx="5"/>
          </p:nvPr>
        </p:nvSpPr>
        <p:spPr/>
        <p:txBody>
          <a:bodyPr/>
          <a:lstStyle/>
          <a:p>
            <a:fld id="{AE87D6E9-5DD3-45AB-8092-B3C75CBC4910}" type="slidenum">
              <a:rPr lang="en-US" smtClean="0"/>
              <a:t>35</a:t>
            </a:fld>
            <a:endParaRPr lang="en-US"/>
          </a:p>
        </p:txBody>
      </p:sp>
    </p:spTree>
    <p:extLst>
      <p:ext uri="{BB962C8B-B14F-4D97-AF65-F5344CB8AC3E}">
        <p14:creationId xmlns:p14="http://schemas.microsoft.com/office/powerpoint/2010/main" val="777153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TotalAgility Cloud – detailed technical architecture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0D4D42-BEFE-4F3B-B9DA-229B5D156CD8}"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019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dirty="0"/>
              <a:t>Over 95% of businesses will use cloud computing by 2025</a:t>
            </a:r>
            <a:endParaRPr lang="en-GB" dirty="0"/>
          </a:p>
        </p:txBody>
      </p:sp>
      <p:sp>
        <p:nvSpPr>
          <p:cNvPr id="4" name="Slide Number Placeholder 3"/>
          <p:cNvSpPr>
            <a:spLocks noGrp="1"/>
          </p:cNvSpPr>
          <p:nvPr>
            <p:ph type="sldNum" sz="quarter" idx="5"/>
          </p:nvPr>
        </p:nvSpPr>
        <p:spPr/>
        <p:txBody>
          <a:bodyPr/>
          <a:lstStyle/>
          <a:p>
            <a:fld id="{AE87D6E9-5DD3-45AB-8092-B3C75CBC4910}" type="slidenum">
              <a:rPr lang="en-US" smtClean="0"/>
              <a:t>4</a:t>
            </a:fld>
            <a:endParaRPr lang="en-US"/>
          </a:p>
        </p:txBody>
      </p:sp>
    </p:spTree>
    <p:extLst>
      <p:ext uri="{BB962C8B-B14F-4D97-AF65-F5344CB8AC3E}">
        <p14:creationId xmlns:p14="http://schemas.microsoft.com/office/powerpoint/2010/main" val="1400794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07070"/>
                </a:solidFill>
                <a:effectLst/>
                <a:latin typeface="Montserrat" panose="02000505000000020004" pitchFamily="2" charset="0"/>
              </a:rPr>
              <a:t>over 95% of businesses will use cloud computing by 2025. T</a:t>
            </a:r>
            <a:endParaRPr lang="en-GB" dirty="0"/>
          </a:p>
        </p:txBody>
      </p:sp>
      <p:sp>
        <p:nvSpPr>
          <p:cNvPr id="4" name="Slide Number Placeholder 3"/>
          <p:cNvSpPr>
            <a:spLocks noGrp="1"/>
          </p:cNvSpPr>
          <p:nvPr>
            <p:ph type="sldNum" sz="quarter" idx="5"/>
          </p:nvPr>
        </p:nvSpPr>
        <p:spPr/>
        <p:txBody>
          <a:bodyPr/>
          <a:lstStyle/>
          <a:p>
            <a:fld id="{AE87D6E9-5DD3-45AB-8092-B3C75CBC4910}" type="slidenum">
              <a:rPr lang="en-US" smtClean="0"/>
              <a:t>5</a:t>
            </a:fld>
            <a:endParaRPr lang="en-US"/>
          </a:p>
        </p:txBody>
      </p:sp>
    </p:spTree>
    <p:extLst>
      <p:ext uri="{BB962C8B-B14F-4D97-AF65-F5344CB8AC3E}">
        <p14:creationId xmlns:p14="http://schemas.microsoft.com/office/powerpoint/2010/main" val="116697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those of you that have already watched the webinars I delivered on Kofax Cloud, this will be familiar to you. It shows the different Cloud delivery models available.</a:t>
            </a:r>
          </a:p>
          <a:p>
            <a:endParaRPr lang="en-GB" dirty="0"/>
          </a:p>
          <a:p>
            <a:r>
              <a:rPr lang="en-GB" dirty="0"/>
              <a:t>On the right hand side, Software as a Service, Platform as a Service and Infrastructure as a Service models that customers can consume from 3</a:t>
            </a:r>
            <a:r>
              <a:rPr lang="en-GB" baseline="30000" dirty="0"/>
              <a:t>rd</a:t>
            </a:r>
            <a:r>
              <a:rPr lang="en-GB" dirty="0"/>
              <a:t> parties on an as-needed basis to deliver what their business needs. The differences between these are in what the customer takes responsibility for, I’ll cover that in more detail in a minute but SaaS has the least customer responsibility and often provides the least flexibility for customisations whereas Infrastructure as a Service has the customer taking on responsibility for maintaining much of the software whilst the vendor manages the Physical infrastructure that the software is deployed to.</a:t>
            </a:r>
          </a:p>
          <a:p>
            <a:endParaRPr lang="en-GB" dirty="0"/>
          </a:p>
          <a:p>
            <a:endParaRPr lang="en-GB" dirty="0"/>
          </a:p>
          <a:p>
            <a:r>
              <a:rPr lang="en-GB" dirty="0"/>
              <a:t>Some of you may be thinking that On Premise is not Cloud…</a:t>
            </a:r>
          </a:p>
          <a:p>
            <a:r>
              <a:rPr lang="en-GB" dirty="0"/>
              <a:t>Actually, Cloud can be On Premise.. I know that sounds odd right..</a:t>
            </a:r>
          </a:p>
          <a:p>
            <a:endParaRPr lang="en-GB" dirty="0"/>
          </a:p>
          <a:p>
            <a:r>
              <a:rPr lang="en-GB" dirty="0"/>
              <a:t>depending on the technology used, your customers may have a private cloud or </a:t>
            </a:r>
            <a:r>
              <a:rPr lang="en-GB" b="1" dirty="0"/>
              <a:t>hybrid cloud </a:t>
            </a:r>
            <a:r>
              <a:rPr lang="en-GB" dirty="0"/>
              <a:t>environment that has components On-Premise in their own or shared Datacentres. This is often used where data residency challenges prevent the content from being held outside the country. Countries such as Luxembourg have strict data residency regulations that may force customers to adopt the hybrid model.</a:t>
            </a:r>
          </a:p>
          <a:p>
            <a:endParaRPr lang="en-GB" dirty="0"/>
          </a:p>
          <a:p>
            <a:r>
              <a:rPr lang="en-GB" dirty="0"/>
              <a:t>More commonly though, customers are leveraging cloud providers such as Amazon Web Services, Azure, Google Cloud etc. to provide the service they require.</a:t>
            </a:r>
          </a:p>
        </p:txBody>
      </p:sp>
      <p:sp>
        <p:nvSpPr>
          <p:cNvPr id="4" name="Slide Number Placeholder 3"/>
          <p:cNvSpPr>
            <a:spLocks noGrp="1"/>
          </p:cNvSpPr>
          <p:nvPr>
            <p:ph type="sldNum" sz="quarter" idx="5"/>
          </p:nvPr>
        </p:nvSpPr>
        <p:spPr/>
        <p:txBody>
          <a:bodyPr/>
          <a:lstStyle/>
          <a:p>
            <a:fld id="{AE87D6E9-5DD3-45AB-8092-B3C75CBC4910}" type="slidenum">
              <a:rPr lang="en-US" smtClean="0"/>
              <a:t>6</a:t>
            </a:fld>
            <a:endParaRPr lang="en-US"/>
          </a:p>
        </p:txBody>
      </p:sp>
    </p:spTree>
    <p:extLst>
      <p:ext uri="{BB962C8B-B14F-4D97-AF65-F5344CB8AC3E}">
        <p14:creationId xmlns:p14="http://schemas.microsoft.com/office/powerpoint/2010/main" val="1680958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a Kofax perspective, we have a number of Solutions that are delivered as “SaaS”, the more common of these are:</a:t>
            </a:r>
          </a:p>
          <a:p>
            <a:endParaRPr lang="en-GB" dirty="0"/>
          </a:p>
          <a:p>
            <a:r>
              <a:rPr lang="en-GB" dirty="0"/>
              <a:t>AP Essentials part of our Financial Process Automation Offerings,</a:t>
            </a:r>
          </a:p>
          <a:p>
            <a:r>
              <a:rPr lang="en-GB" dirty="0"/>
              <a:t>SignDoc Cloud</a:t>
            </a:r>
          </a:p>
        </p:txBody>
      </p:sp>
      <p:sp>
        <p:nvSpPr>
          <p:cNvPr id="4" name="Slide Number Placeholder 3"/>
          <p:cNvSpPr>
            <a:spLocks noGrp="1"/>
          </p:cNvSpPr>
          <p:nvPr>
            <p:ph type="sldNum" sz="quarter" idx="5"/>
          </p:nvPr>
        </p:nvSpPr>
        <p:spPr/>
        <p:txBody>
          <a:bodyPr/>
          <a:lstStyle/>
          <a:p>
            <a:fld id="{AE87D6E9-5DD3-45AB-8092-B3C75CBC4910}" type="slidenum">
              <a:rPr lang="en-US" smtClean="0"/>
              <a:t>7</a:t>
            </a:fld>
            <a:endParaRPr lang="en-US"/>
          </a:p>
        </p:txBody>
      </p:sp>
    </p:spTree>
    <p:extLst>
      <p:ext uri="{BB962C8B-B14F-4D97-AF65-F5344CB8AC3E}">
        <p14:creationId xmlns:p14="http://schemas.microsoft.com/office/powerpoint/2010/main" val="204836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those of you that have already watched the webinars I delivered on Kofax Cloud, this will be familiar to you. It shows the different Cloud delivery models available.</a:t>
            </a:r>
          </a:p>
          <a:p>
            <a:endParaRPr lang="en-GB" dirty="0"/>
          </a:p>
          <a:p>
            <a:r>
              <a:rPr lang="en-GB" dirty="0"/>
              <a:t>On the right hand side, Software as a Service, Platform as a Service and Infrastructure as a Service models that customers can consume from 3</a:t>
            </a:r>
            <a:r>
              <a:rPr lang="en-GB" baseline="30000" dirty="0"/>
              <a:t>rd</a:t>
            </a:r>
            <a:r>
              <a:rPr lang="en-GB" dirty="0"/>
              <a:t> parties on an as-needed basis to deliver what their business needs. </a:t>
            </a:r>
          </a:p>
          <a:p>
            <a:endParaRPr lang="en-GB" dirty="0"/>
          </a:p>
          <a:p>
            <a:r>
              <a:rPr lang="en-GB" dirty="0"/>
              <a:t>Yes, Cloud can be On Premise.. I know that sounds odd right..</a:t>
            </a:r>
          </a:p>
          <a:p>
            <a:endParaRPr lang="en-GB" dirty="0"/>
          </a:p>
          <a:p>
            <a:r>
              <a:rPr lang="en-GB" dirty="0"/>
              <a:t>depending on the technology used, your customers may have a private cloud or hybrid cloud environment that has elements On-Premise in their own or shared Datacentres. This is often used where data residency challenges prevent the content from being held outside the country. Countries such as Luxembourg have strict data residency regulations that may force customers to adopt the hybrid model.</a:t>
            </a:r>
          </a:p>
          <a:p>
            <a:endParaRPr lang="en-GB" dirty="0"/>
          </a:p>
          <a:p>
            <a:r>
              <a:rPr lang="en-GB" dirty="0"/>
              <a:t>More commonly though, customers are leveraging cloud providers such as Amazon Web Services, Azure, Google Cloud etc. to provide the service they require.</a:t>
            </a:r>
          </a:p>
        </p:txBody>
      </p:sp>
      <p:sp>
        <p:nvSpPr>
          <p:cNvPr id="4" name="Slide Number Placeholder 3"/>
          <p:cNvSpPr>
            <a:spLocks noGrp="1"/>
          </p:cNvSpPr>
          <p:nvPr>
            <p:ph type="sldNum" sz="quarter" idx="5"/>
          </p:nvPr>
        </p:nvSpPr>
        <p:spPr/>
        <p:txBody>
          <a:bodyPr/>
          <a:lstStyle/>
          <a:p>
            <a:fld id="{AE87D6E9-5DD3-45AB-8092-B3C75CBC4910}" type="slidenum">
              <a:rPr lang="en-US" smtClean="0"/>
              <a:t>8</a:t>
            </a:fld>
            <a:endParaRPr lang="en-US"/>
          </a:p>
        </p:txBody>
      </p:sp>
    </p:spTree>
    <p:extLst>
      <p:ext uri="{BB962C8B-B14F-4D97-AF65-F5344CB8AC3E}">
        <p14:creationId xmlns:p14="http://schemas.microsoft.com/office/powerpoint/2010/main" val="1472344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 different delivery models also come with different responsibilities. Here you can see that for SaaS, the responsibility for the Information, data, devices, accounts are all the responsibility of the customer whereas the networking, applications and any operations are the responsibility of the vendor. As you move to PaaS, IaaS and finally On-Premise, the customer must take on more responsibilities.</a:t>
            </a:r>
          </a:p>
          <a:p>
            <a:endParaRPr lang="en-GB" sz="1200" dirty="0"/>
          </a:p>
          <a:p>
            <a:endParaRPr lang="en-GB" sz="1200" dirty="0"/>
          </a:p>
          <a:p>
            <a:r>
              <a:rPr lang="en-GB" sz="1200" dirty="0"/>
              <a:t>Shared Responsibility Model. </a:t>
            </a:r>
            <a:endParaRPr lang="en-GB" dirty="0">
              <a:sym typeface="Wingdings" panose="05000000000000000000" pitchFamily="2" charset="2"/>
            </a:endParaRPr>
          </a:p>
          <a:p>
            <a:pPr marL="171450" indent="-171450">
              <a:buFont typeface="Wingdings" panose="05000000000000000000" pitchFamily="2" charset="2"/>
              <a:buChar char="è"/>
            </a:pPr>
            <a:r>
              <a:rPr lang="en-GB" dirty="0">
                <a:sym typeface="Wingdings" panose="05000000000000000000" pitchFamily="2" charset="2"/>
              </a:rPr>
              <a:t>What does Kofax Offer</a:t>
            </a:r>
          </a:p>
          <a:p>
            <a:pPr marL="171450" indent="-171450">
              <a:buFont typeface="Wingdings" panose="05000000000000000000" pitchFamily="2" charset="2"/>
              <a:buChar char="è"/>
            </a:pPr>
            <a:endParaRPr lang="en-GB" dirty="0">
              <a:sym typeface="Wingdings" panose="05000000000000000000" pitchFamily="2" charset="2"/>
            </a:endParaRPr>
          </a:p>
          <a:p>
            <a:pPr marL="171450" indent="-171450">
              <a:buFont typeface="Wingdings" panose="05000000000000000000" pitchFamily="2" charset="2"/>
              <a:buChar char="è"/>
            </a:pPr>
            <a:endParaRPr lang="en-GB" dirty="0">
              <a:sym typeface="Wingdings" panose="05000000000000000000" pitchFamily="2" charset="2"/>
            </a:endParaRPr>
          </a:p>
          <a:p>
            <a:pPr algn="l"/>
            <a:r>
              <a:rPr lang="en-US" b="0" i="0" dirty="0">
                <a:solidFill>
                  <a:srgbClr val="171717"/>
                </a:solidFill>
                <a:effectLst/>
                <a:latin typeface="Segoe UI" panose="020B0502040204020203" pitchFamily="34" charset="0"/>
              </a:rPr>
              <a:t>You’ll always be responsible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information and data stored in the cloud</a:t>
            </a:r>
          </a:p>
          <a:p>
            <a:pPr algn="l">
              <a:buFont typeface="Arial" panose="020B0604020202020204" pitchFamily="34" charset="0"/>
              <a:buChar char="•"/>
            </a:pPr>
            <a:r>
              <a:rPr lang="en-US" b="0" i="0" dirty="0">
                <a:solidFill>
                  <a:srgbClr val="171717"/>
                </a:solidFill>
                <a:effectLst/>
                <a:latin typeface="Segoe UI" panose="020B0502040204020203" pitchFamily="34" charset="0"/>
              </a:rPr>
              <a:t>Devices that are allowed to connect to your cloud (cell phones, computers, and so 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accounts and identities of the people, services, and devices within your organization</a:t>
            </a:r>
          </a:p>
          <a:p>
            <a:pPr algn="l"/>
            <a:r>
              <a:rPr lang="en-US" b="0" i="0" dirty="0">
                <a:solidFill>
                  <a:srgbClr val="171717"/>
                </a:solidFill>
                <a:effectLst/>
                <a:latin typeface="Segoe UI" panose="020B0502040204020203" pitchFamily="34" charset="0"/>
              </a:rPr>
              <a:t>The cloud provider is always responsible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physical datacenter</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physical network</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physical hosts</a:t>
            </a:r>
          </a:p>
          <a:p>
            <a:pPr algn="l"/>
            <a:r>
              <a:rPr lang="en-US" b="0" i="0" dirty="0">
                <a:solidFill>
                  <a:srgbClr val="171717"/>
                </a:solidFill>
                <a:effectLst/>
                <a:latin typeface="Segoe UI" panose="020B0502040204020203" pitchFamily="34" charset="0"/>
              </a:rPr>
              <a:t>Your service model will determine responsibility for things like:</a:t>
            </a:r>
          </a:p>
          <a:p>
            <a:pPr algn="l">
              <a:buFont typeface="Arial" panose="020B0604020202020204" pitchFamily="34" charset="0"/>
              <a:buChar char="•"/>
            </a:pPr>
            <a:r>
              <a:rPr lang="en-US" b="0" i="0" dirty="0">
                <a:solidFill>
                  <a:srgbClr val="171717"/>
                </a:solidFill>
                <a:effectLst/>
                <a:latin typeface="Segoe UI" panose="020B0502040204020203" pitchFamily="34" charset="0"/>
              </a:rPr>
              <a:t>Operating systems</a:t>
            </a:r>
          </a:p>
          <a:p>
            <a:pPr algn="l">
              <a:buFont typeface="Arial" panose="020B0604020202020204" pitchFamily="34" charset="0"/>
              <a:buChar char="•"/>
            </a:pPr>
            <a:r>
              <a:rPr lang="en-US" b="0" i="0" dirty="0">
                <a:solidFill>
                  <a:srgbClr val="171717"/>
                </a:solidFill>
                <a:effectLst/>
                <a:latin typeface="Segoe UI" panose="020B0502040204020203" pitchFamily="34" charset="0"/>
              </a:rPr>
              <a:t>Network controls</a:t>
            </a:r>
          </a:p>
          <a:p>
            <a:pPr algn="l">
              <a:buFont typeface="Arial" panose="020B0604020202020204" pitchFamily="34" charset="0"/>
              <a:buChar char="•"/>
            </a:pPr>
            <a:r>
              <a:rPr lang="en-US" b="0" i="0" dirty="0">
                <a:solidFill>
                  <a:srgbClr val="171717"/>
                </a:solidFill>
                <a:effectLst/>
                <a:latin typeface="Segoe UI" panose="020B0502040204020203" pitchFamily="34" charset="0"/>
              </a:rPr>
              <a:t>Applications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Identity and infrastructure</a:t>
            </a:r>
          </a:p>
          <a:p>
            <a:pPr marL="171450" indent="-171450">
              <a:buFont typeface="Wingdings" panose="05000000000000000000" pitchFamily="2" charset="2"/>
              <a:buChar char="è"/>
            </a:pPr>
            <a:endParaRPr lang="en-GB" dirty="0"/>
          </a:p>
        </p:txBody>
      </p:sp>
      <p:sp>
        <p:nvSpPr>
          <p:cNvPr id="4" name="Slide Number Placeholder 3"/>
          <p:cNvSpPr>
            <a:spLocks noGrp="1"/>
          </p:cNvSpPr>
          <p:nvPr>
            <p:ph type="sldNum" sz="quarter" idx="5"/>
          </p:nvPr>
        </p:nvSpPr>
        <p:spPr/>
        <p:txBody>
          <a:bodyPr/>
          <a:lstStyle/>
          <a:p>
            <a:fld id="{AE87D6E9-5DD3-45AB-8092-B3C75CBC4910}" type="slidenum">
              <a:rPr lang="en-US" smtClean="0"/>
              <a:t>9</a:t>
            </a:fld>
            <a:endParaRPr lang="en-US"/>
          </a:p>
        </p:txBody>
      </p:sp>
    </p:spTree>
    <p:extLst>
      <p:ext uri="{BB962C8B-B14F-4D97-AF65-F5344CB8AC3E}">
        <p14:creationId xmlns:p14="http://schemas.microsoft.com/office/powerpoint/2010/main" val="2949653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kern="1200" dirty="0">
                <a:solidFill>
                  <a:schemeClr val="tx1"/>
                </a:solidFill>
                <a:effectLst/>
                <a:latin typeface="+mn-lt"/>
                <a:ea typeface="+mn-ea"/>
                <a:cs typeface="+mn-cs"/>
              </a:rPr>
              <a:t>Challenges selling cloud</a:t>
            </a:r>
          </a:p>
          <a:p>
            <a:r>
              <a:rPr lang="en-GB" dirty="0"/>
              <a:t>Migration from On-Prem to Cloud</a:t>
            </a:r>
          </a:p>
          <a:p>
            <a:r>
              <a:rPr lang="en-GB" dirty="0"/>
              <a:t>Data Security </a:t>
            </a:r>
          </a:p>
          <a:p>
            <a:r>
              <a:rPr lang="en-GB" dirty="0"/>
              <a:t>Governance </a:t>
            </a:r>
          </a:p>
          <a:p>
            <a:r>
              <a:rPr lang="en-GB" dirty="0"/>
              <a:t>Which Cloud  to use? </a:t>
            </a:r>
          </a:p>
          <a:p>
            <a:r>
              <a:rPr lang="en-GB" dirty="0"/>
              <a:t>Choice of vendors – </a:t>
            </a:r>
          </a:p>
          <a:p>
            <a:r>
              <a:rPr lang="en-GB" dirty="0"/>
              <a:t>Avoid lock in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13207A5-856A-4553-B5CA-937A7B8A73AB}"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1179755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A70A-AFB6-4D62-941E-E18DD7402A25}"/>
              </a:ext>
            </a:extLst>
          </p:cNvPr>
          <p:cNvSpPr>
            <a:spLocks noGrp="1"/>
          </p:cNvSpPr>
          <p:nvPr>
            <p:ph type="title"/>
          </p:nvPr>
        </p:nvSpPr>
        <p:spPr>
          <a:xfrm>
            <a:off x="831850" y="2865182"/>
            <a:ext cx="10515600" cy="1074367"/>
          </a:xfrm>
        </p:spPr>
        <p:txBody>
          <a:bodyPr anchor="t">
            <a:noAutofit/>
          </a:bodyPr>
          <a:lstStyle>
            <a:lvl1pPr algn="l" defTabSz="914400" rtl="0" eaLnBrk="1" latinLnBrk="0" hangingPunct="1">
              <a:lnSpc>
                <a:spcPct val="90000"/>
              </a:lnSpc>
              <a:spcBef>
                <a:spcPct val="0"/>
              </a:spcBef>
              <a:buNone/>
              <a:defRPr lang="en-US" sz="3600" b="1" i="0" kern="1200" cap="none" baseline="0" dirty="0" smtClean="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3EF714E-257E-4BEB-AD13-F46F9B9E5EA1}"/>
              </a:ext>
            </a:extLst>
          </p:cNvPr>
          <p:cNvSpPr>
            <a:spLocks noGrp="1"/>
          </p:cNvSpPr>
          <p:nvPr>
            <p:ph type="body" idx="1"/>
          </p:nvPr>
        </p:nvSpPr>
        <p:spPr>
          <a:xfrm>
            <a:off x="831850" y="3993171"/>
            <a:ext cx="10515600"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bg2"/>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descr="001">
            <a:extLst>
              <a:ext uri="{FF2B5EF4-FFF2-40B4-BE49-F238E27FC236}">
                <a16:creationId xmlns:a16="http://schemas.microsoft.com/office/drawing/2014/main" id="{702E5079-B8E4-42DA-828A-C59B233094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2952319"/>
            <a:ext cx="604704" cy="279044"/>
          </a:xfrm>
          <a:prstGeom prst="rect">
            <a:avLst/>
          </a:prstGeom>
          <a:noFill/>
          <a:ln w="9525">
            <a:noFill/>
          </a:ln>
        </p:spPr>
      </p:pic>
      <p:pic>
        <p:nvPicPr>
          <p:cNvPr id="8" name="Picture 7">
            <a:extLst>
              <a:ext uri="{FF2B5EF4-FFF2-40B4-BE49-F238E27FC236}">
                <a16:creationId xmlns:a16="http://schemas.microsoft.com/office/drawing/2014/main" id="{458138C4-70A9-48E8-92B9-58CDE7785655}"/>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66318"/>
            <a:ext cx="904248" cy="169999"/>
          </a:xfrm>
          <a:prstGeom prst="rect">
            <a:avLst/>
          </a:prstGeom>
        </p:spPr>
      </p:pic>
      <p:cxnSp>
        <p:nvCxnSpPr>
          <p:cNvPr id="11" name="Straight Connector 10">
            <a:extLst>
              <a:ext uri="{FF2B5EF4-FFF2-40B4-BE49-F238E27FC236}">
                <a16:creationId xmlns:a16="http://schemas.microsoft.com/office/drawing/2014/main" id="{DDC1BF9C-FCB5-4241-B65D-A24AF6066A4A}"/>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198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Glob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06014"/>
          </a:xfrm>
        </p:spPr>
        <p:txBody>
          <a:bodyPr>
            <a:noAutofit/>
          </a:bodyPr>
          <a:lstStyle>
            <a:lvl1pPr>
              <a:defRPr/>
            </a:lvl1pPr>
          </a:lstStyle>
          <a:p>
            <a:r>
              <a:rPr lang="en-US"/>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151725ED-AB00-4B02-A764-80C23BBB66A4}" type="slidenum">
              <a:rPr lang="en-US" smtClean="0"/>
              <a:t>‹#›</a:t>
            </a:fld>
            <a:endParaRPr lang="en-US"/>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pic>
        <p:nvPicPr>
          <p:cNvPr id="9" name="Picture 8">
            <a:extLst>
              <a:ext uri="{FF2B5EF4-FFF2-40B4-BE49-F238E27FC236}">
                <a16:creationId xmlns:a16="http://schemas.microsoft.com/office/drawing/2014/main" id="{8B683B8D-FE2D-4A68-AAEA-D0DE0E7FC1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6436" y="1403111"/>
            <a:ext cx="8674183" cy="5141532"/>
          </a:xfrm>
          <a:prstGeom prst="rect">
            <a:avLst/>
          </a:prstGeom>
        </p:spPr>
      </p:pic>
    </p:spTree>
    <p:extLst>
      <p:ext uri="{BB962C8B-B14F-4D97-AF65-F5344CB8AC3E}">
        <p14:creationId xmlns:p14="http://schemas.microsoft.com/office/powerpoint/2010/main" val="244190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Flat Numbered List">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EA1AD5-8895-4243-BA69-E71AC4CC1925}"/>
              </a:ext>
            </a:extLst>
          </p:cNvPr>
          <p:cNvSpPr/>
          <p:nvPr userDrawn="1"/>
        </p:nvSpPr>
        <p:spPr>
          <a:xfrm>
            <a:off x="0" y="0"/>
            <a:ext cx="12192000" cy="6858000"/>
          </a:xfrm>
          <a:prstGeom prst="rect">
            <a:avLst/>
          </a:prstGeom>
          <a:solidFill>
            <a:srgbClr val="025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66855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44D04BD-01F9-4051-8E5F-0AEACB779F82}" type="datetimeFigureOut">
              <a:rPr lang="en-GB" smtClean="0"/>
              <a:pPr/>
              <a:t>24/11/2022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C57494D-D0DB-420B-BD90-B1813C17FD0A}" type="slidenum">
              <a:rPr lang="en-GB" smtClean="0"/>
              <a:pPr/>
              <a:t>‹#›</a:t>
            </a:fld>
            <a:endParaRPr lang="en-GB"/>
          </a:p>
        </p:txBody>
      </p:sp>
    </p:spTree>
    <p:extLst>
      <p:ext uri="{BB962C8B-B14F-4D97-AF65-F5344CB8AC3E}">
        <p14:creationId xmlns:p14="http://schemas.microsoft.com/office/powerpoint/2010/main" val="14477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A70A-AFB6-4D62-941E-E18DD7402A25}"/>
              </a:ext>
            </a:extLst>
          </p:cNvPr>
          <p:cNvSpPr>
            <a:spLocks noGrp="1"/>
          </p:cNvSpPr>
          <p:nvPr>
            <p:ph type="title"/>
          </p:nvPr>
        </p:nvSpPr>
        <p:spPr>
          <a:xfrm>
            <a:off x="831850" y="2865182"/>
            <a:ext cx="10515600" cy="1074367"/>
          </a:xfrm>
        </p:spPr>
        <p:txBody>
          <a:bodyPr anchor="t">
            <a:noAutofit/>
          </a:bodyPr>
          <a:lstStyle>
            <a:lvl1pPr algn="l" defTabSz="914400" rtl="0" eaLnBrk="1" latinLnBrk="0" hangingPunct="1">
              <a:lnSpc>
                <a:spcPct val="90000"/>
              </a:lnSpc>
              <a:spcBef>
                <a:spcPct val="0"/>
              </a:spcBef>
              <a:buNone/>
              <a:defRPr lang="en-US" sz="3600" b="1" i="0" kern="1200" cap="none" baseline="0" dirty="0" smtClean="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3EF714E-257E-4BEB-AD13-F46F9B9E5EA1}"/>
              </a:ext>
            </a:extLst>
          </p:cNvPr>
          <p:cNvSpPr>
            <a:spLocks noGrp="1"/>
          </p:cNvSpPr>
          <p:nvPr>
            <p:ph type="body" idx="1"/>
          </p:nvPr>
        </p:nvSpPr>
        <p:spPr>
          <a:xfrm>
            <a:off x="831850" y="3993171"/>
            <a:ext cx="10515600"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bg2"/>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151725ED-AB00-4B02-A764-80C23BBB66A4}" type="slidenum">
              <a:rPr lang="en-US" smtClean="0"/>
              <a:pPr/>
              <a:t>‹#›</a:t>
            </a:fld>
            <a:endParaRPr lang="en-US"/>
          </a:p>
        </p:txBody>
      </p:sp>
      <p:pic>
        <p:nvPicPr>
          <p:cNvPr id="9" name="Picture 8" descr="001">
            <a:extLst>
              <a:ext uri="{FF2B5EF4-FFF2-40B4-BE49-F238E27FC236}">
                <a16:creationId xmlns:a16="http://schemas.microsoft.com/office/drawing/2014/main" id="{702E5079-B8E4-42DA-828A-C59B233094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2952319"/>
            <a:ext cx="604704" cy="279044"/>
          </a:xfrm>
          <a:prstGeom prst="rect">
            <a:avLst/>
          </a:prstGeom>
          <a:noFill/>
          <a:ln w="9525">
            <a:noFill/>
          </a:ln>
        </p:spPr>
      </p:pic>
      <p:pic>
        <p:nvPicPr>
          <p:cNvPr id="8" name="Picture 7">
            <a:extLst>
              <a:ext uri="{FF2B5EF4-FFF2-40B4-BE49-F238E27FC236}">
                <a16:creationId xmlns:a16="http://schemas.microsoft.com/office/drawing/2014/main" id="{458138C4-70A9-48E8-92B9-58CDE7785655}"/>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66318"/>
            <a:ext cx="904248" cy="169999"/>
          </a:xfrm>
          <a:prstGeom prst="rect">
            <a:avLst/>
          </a:prstGeom>
        </p:spPr>
      </p:pic>
      <p:cxnSp>
        <p:nvCxnSpPr>
          <p:cNvPr id="11" name="Straight Connector 10">
            <a:extLst>
              <a:ext uri="{FF2B5EF4-FFF2-40B4-BE49-F238E27FC236}">
                <a16:creationId xmlns:a16="http://schemas.microsoft.com/office/drawing/2014/main" id="{DDC1BF9C-FCB5-4241-B65D-A24AF6066A4A}"/>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494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151725ED-AB00-4B02-A764-80C23BBB66A4}" type="slidenum">
              <a:rPr lang="en-US" smtClean="0"/>
              <a:pPr/>
              <a:t>‹#›</a:t>
            </a:fld>
            <a:endParaRPr lang="en-US"/>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3894867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4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151725ED-AB00-4B02-A764-80C23BBB66A4}" type="slidenum">
              <a:rPr lang="en-US" smtClean="0"/>
              <a:t>‹#›</a:t>
            </a:fld>
            <a:endParaRPr lang="en-US"/>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1446942" y="3602506"/>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4160562" y="360250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333233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6924230" y="360250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6096000"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9688166" y="360250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2919674"/>
            <a:ext cx="2804415"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859935" y="3881318"/>
            <a:ext cx="2804415"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a:t>Add text here</a:t>
            </a:r>
          </a:p>
        </p:txBody>
      </p:sp>
      <p:sp>
        <p:nvSpPr>
          <p:cNvPr id="21" name="Oval 20">
            <a:extLst>
              <a:ext uri="{FF2B5EF4-FFF2-40B4-BE49-F238E27FC236}">
                <a16:creationId xmlns:a16="http://schemas.microsoft.com/office/drawing/2014/main" id="{E1486422-84F0-4E47-9669-6A6DFD168306}"/>
              </a:ext>
            </a:extLst>
          </p:cNvPr>
          <p:cNvSpPr/>
          <p:nvPr userDrawn="1"/>
        </p:nvSpPr>
        <p:spPr>
          <a:xfrm>
            <a:off x="125480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userDrawn="1"/>
        </p:nvSpPr>
        <p:spPr>
          <a:xfrm>
            <a:off x="396842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userDrawn="1"/>
        </p:nvSpPr>
        <p:spPr>
          <a:xfrm>
            <a:off x="6732092"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userDrawn="1"/>
        </p:nvSpPr>
        <p:spPr>
          <a:xfrm>
            <a:off x="9496028"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6147E9A0-99C4-43BC-9734-5CC43E327467}"/>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352055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Tree>
    <p:extLst>
      <p:ext uri="{BB962C8B-B14F-4D97-AF65-F5344CB8AC3E}">
        <p14:creationId xmlns:p14="http://schemas.microsoft.com/office/powerpoint/2010/main" val="2588046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5003B5-D193-4014-9E75-A948E5A220A5}"/>
              </a:ext>
            </a:extLst>
          </p:cNvPr>
          <p:cNvSpPr>
            <a:spLocks noGrp="1"/>
          </p:cNvSpPr>
          <p:nvPr>
            <p:ph type="title" hasCustomPrompt="1"/>
          </p:nvPr>
        </p:nvSpPr>
        <p:spPr>
          <a:xfrm>
            <a:off x="838200" y="594795"/>
            <a:ext cx="10826152" cy="750917"/>
          </a:xfrm>
        </p:spPr>
        <p:txBody>
          <a:bodyPr/>
          <a:lstStyle/>
          <a:p>
            <a:r>
              <a:rPr lang="en-US"/>
              <a:t>Click to edit title</a:t>
            </a:r>
          </a:p>
        </p:txBody>
      </p:sp>
      <p:pic>
        <p:nvPicPr>
          <p:cNvPr id="9" name="Picture 8" descr="001">
            <a:extLst>
              <a:ext uri="{FF2B5EF4-FFF2-40B4-BE49-F238E27FC236}">
                <a16:creationId xmlns:a16="http://schemas.microsoft.com/office/drawing/2014/main" id="{FDCAECD8-F2BC-4102-B89D-C3FD3A2B69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10" name="Text Placeholder 21">
            <a:extLst>
              <a:ext uri="{FF2B5EF4-FFF2-40B4-BE49-F238E27FC236}">
                <a16:creationId xmlns:a16="http://schemas.microsoft.com/office/drawing/2014/main" id="{2C2984BF-1CC4-4A6A-8049-6F5B5FE1F29F}"/>
              </a:ext>
            </a:extLst>
          </p:cNvPr>
          <p:cNvSpPr>
            <a:spLocks noGrp="1"/>
          </p:cNvSpPr>
          <p:nvPr>
            <p:ph type="body" sz="quarter" idx="12"/>
          </p:nvPr>
        </p:nvSpPr>
        <p:spPr>
          <a:xfrm>
            <a:off x="838199" y="1494387"/>
            <a:ext cx="10826151" cy="4713288"/>
          </a:xfrm>
          <a:prstGeom prst="rect">
            <a:avLst/>
          </a:prstGeom>
        </p:spPr>
        <p:txBody>
          <a:bodyPr/>
          <a:lstStyle>
            <a:lvl1pPr>
              <a:defRPr>
                <a:solidFill>
                  <a:schemeClr val="accent5"/>
                </a:solidFill>
              </a:defRPr>
            </a:lvl1pPr>
          </a:lstStyle>
          <a:p>
            <a:pPr lvl="0"/>
            <a:endParaRPr lang="en-US"/>
          </a:p>
        </p:txBody>
      </p:sp>
      <p:sp>
        <p:nvSpPr>
          <p:cNvPr id="12" name="Text Placeholder 13">
            <a:extLst>
              <a:ext uri="{FF2B5EF4-FFF2-40B4-BE49-F238E27FC236}">
                <a16:creationId xmlns:a16="http://schemas.microsoft.com/office/drawing/2014/main" id="{CD92778D-E3DA-4B94-ADBB-772055BD5F27}"/>
              </a:ext>
            </a:extLst>
          </p:cNvPr>
          <p:cNvSpPr>
            <a:spLocks noGrp="1"/>
          </p:cNvSpPr>
          <p:nvPr>
            <p:ph type="body" sz="quarter" idx="13" hasCustomPrompt="1"/>
          </p:nvPr>
        </p:nvSpPr>
        <p:spPr>
          <a:xfrm>
            <a:off x="838199" y="171976"/>
            <a:ext cx="10826152" cy="413766"/>
          </a:xfrm>
          <a:prstGeom prst="rect">
            <a:avLst/>
          </a:prstGeom>
        </p:spPr>
        <p:txBody>
          <a:bodyPr anchor="b"/>
          <a:lstStyle>
            <a:lvl1pPr marL="0" indent="0">
              <a:buNone/>
              <a:defRPr sz="1440" b="0" i="0" cap="all"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SECTION TITLE </a:t>
            </a:r>
          </a:p>
        </p:txBody>
      </p:sp>
    </p:spTree>
    <p:extLst>
      <p:ext uri="{BB962C8B-B14F-4D97-AF65-F5344CB8AC3E}">
        <p14:creationId xmlns:p14="http://schemas.microsoft.com/office/powerpoint/2010/main" val="715975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Icons - 6">
    <p:spTree>
      <p:nvGrpSpPr>
        <p:cNvPr id="1" name=""/>
        <p:cNvGrpSpPr/>
        <p:nvPr/>
      </p:nvGrpSpPr>
      <p:grpSpPr>
        <a:xfrm>
          <a:off x="0" y="0"/>
          <a:ext cx="0" cy="0"/>
          <a:chOff x="0" y="0"/>
          <a:chExt cx="0" cy="0"/>
        </a:xfrm>
      </p:grpSpPr>
      <p:sp>
        <p:nvSpPr>
          <p:cNvPr id="67" name="Text Placeholder 6">
            <a:extLst>
              <a:ext uri="{FF2B5EF4-FFF2-40B4-BE49-F238E27FC236}">
                <a16:creationId xmlns:a16="http://schemas.microsoft.com/office/drawing/2014/main" id="{5D3907D4-BC62-4392-B9C6-3424883065FA}"/>
              </a:ext>
            </a:extLst>
          </p:cNvPr>
          <p:cNvSpPr>
            <a:spLocks noGrp="1"/>
          </p:cNvSpPr>
          <p:nvPr>
            <p:ph type="body" sz="quarter" idx="38" hasCustomPrompt="1"/>
          </p:nvPr>
        </p:nvSpPr>
        <p:spPr>
          <a:xfrm>
            <a:off x="1140337" y="3527681"/>
            <a:ext cx="3200400" cy="2307845"/>
          </a:xfrm>
          <a:blipFill>
            <a:blip r:embed="rId2">
              <a:extLst>
                <a:ext uri="{28A0092B-C50C-407E-A947-70E740481C1C}">
                  <a14:useLocalDpi xmlns:a14="http://schemas.microsoft.com/office/drawing/2010/main" val="0"/>
                </a:ext>
              </a:extLst>
            </a:blip>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8" name="Text Placeholder 6">
            <a:extLst>
              <a:ext uri="{FF2B5EF4-FFF2-40B4-BE49-F238E27FC236}">
                <a16:creationId xmlns:a16="http://schemas.microsoft.com/office/drawing/2014/main" id="{2AD06BBC-62E3-44AD-A263-7AD31AC04EA2}"/>
              </a:ext>
            </a:extLst>
          </p:cNvPr>
          <p:cNvSpPr>
            <a:spLocks noGrp="1"/>
          </p:cNvSpPr>
          <p:nvPr>
            <p:ph type="body" sz="quarter" idx="39" hasCustomPrompt="1"/>
          </p:nvPr>
        </p:nvSpPr>
        <p:spPr>
          <a:xfrm>
            <a:off x="1140337" y="1147575"/>
            <a:ext cx="3200400" cy="2307845"/>
          </a:xfrm>
          <a:blipFill>
            <a:blip r:embed="rId2">
              <a:extLst>
                <a:ext uri="{28A0092B-C50C-407E-A947-70E740481C1C}">
                  <a14:useLocalDpi xmlns:a14="http://schemas.microsoft.com/office/drawing/2010/main" val="0"/>
                </a:ext>
              </a:extLst>
            </a:blip>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5" name="Text Placeholder 6">
            <a:extLst>
              <a:ext uri="{FF2B5EF4-FFF2-40B4-BE49-F238E27FC236}">
                <a16:creationId xmlns:a16="http://schemas.microsoft.com/office/drawing/2014/main" id="{FF20A6B8-E952-492E-8549-1767F372A842}"/>
              </a:ext>
            </a:extLst>
          </p:cNvPr>
          <p:cNvSpPr>
            <a:spLocks noGrp="1"/>
          </p:cNvSpPr>
          <p:nvPr>
            <p:ph type="body" sz="quarter" idx="34" hasCustomPrompt="1"/>
          </p:nvPr>
        </p:nvSpPr>
        <p:spPr>
          <a:xfrm>
            <a:off x="7884609" y="3527681"/>
            <a:ext cx="3200400" cy="2307845"/>
          </a:xfrm>
          <a:blipFill>
            <a:blip r:embed="rId2">
              <a:extLst>
                <a:ext uri="{28A0092B-C50C-407E-A947-70E740481C1C}">
                  <a14:useLocalDpi xmlns:a14="http://schemas.microsoft.com/office/drawing/2010/main" val="0"/>
                </a:ext>
              </a:extLst>
            </a:blip>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6" name="Text Placeholder 6">
            <a:extLst>
              <a:ext uri="{FF2B5EF4-FFF2-40B4-BE49-F238E27FC236}">
                <a16:creationId xmlns:a16="http://schemas.microsoft.com/office/drawing/2014/main" id="{67F210F6-63F1-46F6-9B00-F43334D13D52}"/>
              </a:ext>
            </a:extLst>
          </p:cNvPr>
          <p:cNvSpPr>
            <a:spLocks noGrp="1"/>
          </p:cNvSpPr>
          <p:nvPr>
            <p:ph type="body" sz="quarter" idx="35" hasCustomPrompt="1"/>
          </p:nvPr>
        </p:nvSpPr>
        <p:spPr>
          <a:xfrm>
            <a:off x="4525045" y="3527681"/>
            <a:ext cx="3200400" cy="2307845"/>
          </a:xfrm>
          <a:blipFill>
            <a:blip r:embed="rId2">
              <a:extLst>
                <a:ext uri="{28A0092B-C50C-407E-A947-70E740481C1C}">
                  <a14:useLocalDpi xmlns:a14="http://schemas.microsoft.com/office/drawing/2010/main" val="0"/>
                </a:ext>
              </a:extLst>
            </a:blip>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7" name="Text Placeholder 6">
            <a:extLst>
              <a:ext uri="{FF2B5EF4-FFF2-40B4-BE49-F238E27FC236}">
                <a16:creationId xmlns:a16="http://schemas.microsoft.com/office/drawing/2014/main" id="{D38CE1E2-890C-433C-A146-BF8BDFF6CA5F}"/>
              </a:ext>
            </a:extLst>
          </p:cNvPr>
          <p:cNvSpPr>
            <a:spLocks noGrp="1"/>
          </p:cNvSpPr>
          <p:nvPr>
            <p:ph type="body" sz="quarter" idx="36" hasCustomPrompt="1"/>
          </p:nvPr>
        </p:nvSpPr>
        <p:spPr>
          <a:xfrm>
            <a:off x="7884609" y="1147575"/>
            <a:ext cx="3200400" cy="2307845"/>
          </a:xfrm>
          <a:blipFill>
            <a:blip r:embed="rId2">
              <a:extLst>
                <a:ext uri="{28A0092B-C50C-407E-A947-70E740481C1C}">
                  <a14:useLocalDpi xmlns:a14="http://schemas.microsoft.com/office/drawing/2010/main" val="0"/>
                </a:ext>
              </a:extLst>
            </a:blip>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6" name="Text Placeholder 6">
            <a:extLst>
              <a:ext uri="{FF2B5EF4-FFF2-40B4-BE49-F238E27FC236}">
                <a16:creationId xmlns:a16="http://schemas.microsoft.com/office/drawing/2014/main" id="{DBEAC7EC-4962-4B58-AB1E-9968066C5356}"/>
              </a:ext>
            </a:extLst>
          </p:cNvPr>
          <p:cNvSpPr>
            <a:spLocks noGrp="1"/>
          </p:cNvSpPr>
          <p:nvPr>
            <p:ph type="body" sz="quarter" idx="37" hasCustomPrompt="1"/>
          </p:nvPr>
        </p:nvSpPr>
        <p:spPr>
          <a:xfrm>
            <a:off x="4525045" y="1147575"/>
            <a:ext cx="3200400" cy="2307845"/>
          </a:xfrm>
          <a:blipFill>
            <a:blip r:embed="rId2">
              <a:extLst>
                <a:ext uri="{28A0092B-C50C-407E-A947-70E740481C1C}">
                  <a14:useLocalDpi xmlns:a14="http://schemas.microsoft.com/office/drawing/2010/main" val="0"/>
                </a:ext>
              </a:extLst>
            </a:blip>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9" name="Title 8">
            <a:extLst>
              <a:ext uri="{FF2B5EF4-FFF2-40B4-BE49-F238E27FC236}">
                <a16:creationId xmlns:a16="http://schemas.microsoft.com/office/drawing/2014/main" id="{7A63EE89-B907-42CE-A093-BDAF5620B47A}"/>
              </a:ext>
            </a:extLst>
          </p:cNvPr>
          <p:cNvSpPr>
            <a:spLocks noGrp="1"/>
          </p:cNvSpPr>
          <p:nvPr userDrawn="1">
            <p:ph type="title" hasCustomPrompt="1"/>
          </p:nvPr>
        </p:nvSpPr>
        <p:spPr>
          <a:xfrm>
            <a:off x="838201" y="594794"/>
            <a:ext cx="10826150" cy="536889"/>
          </a:xfrm>
        </p:spPr>
        <p:txBody>
          <a:bodyPr>
            <a:noAutofit/>
          </a:bodyPr>
          <a:lstStyle>
            <a:lvl1pPr>
              <a:defRPr/>
            </a:lvl1p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userDrawn="1">
            <p:ph type="body" sz="quarter" idx="14" hasCustomPrompt="1"/>
          </p:nvPr>
        </p:nvSpPr>
        <p:spPr>
          <a:xfrm>
            <a:off x="4493217" y="1980223"/>
            <a:ext cx="3238912" cy="720816"/>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userDrawn="1">
            <p:ph type="body" sz="quarter" idx="15" hasCustomPrompt="1"/>
          </p:nvPr>
        </p:nvSpPr>
        <p:spPr>
          <a:xfrm>
            <a:off x="4499980" y="2853220"/>
            <a:ext cx="3232151" cy="684175"/>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userDrawn="1">
            <p:ph type="body" sz="quarter" idx="16" hasCustomPrompt="1"/>
          </p:nvPr>
        </p:nvSpPr>
        <p:spPr>
          <a:xfrm>
            <a:off x="7852781" y="1980223"/>
            <a:ext cx="3238912" cy="720816"/>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userDrawn="1">
            <p:ph type="body" sz="quarter" idx="17" hasCustomPrompt="1"/>
          </p:nvPr>
        </p:nvSpPr>
        <p:spPr>
          <a:xfrm>
            <a:off x="7859543" y="2853220"/>
            <a:ext cx="3232151" cy="684175"/>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userDrawn="1">
            <p:ph type="body" sz="quarter" idx="18" hasCustomPrompt="1"/>
          </p:nvPr>
        </p:nvSpPr>
        <p:spPr>
          <a:xfrm>
            <a:off x="4493217" y="4347001"/>
            <a:ext cx="3238912" cy="720816"/>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userDrawn="1">
            <p:ph type="body" sz="quarter" idx="19" hasCustomPrompt="1"/>
          </p:nvPr>
        </p:nvSpPr>
        <p:spPr>
          <a:xfrm>
            <a:off x="4499980" y="5219997"/>
            <a:ext cx="3232151" cy="684175"/>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userDrawn="1">
            <p:ph type="body" sz="quarter" idx="20" hasCustomPrompt="1"/>
          </p:nvPr>
        </p:nvSpPr>
        <p:spPr>
          <a:xfrm>
            <a:off x="7852781" y="4347001"/>
            <a:ext cx="3238912" cy="720816"/>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userDrawn="1">
            <p:ph type="body" sz="quarter" idx="21" hasCustomPrompt="1"/>
          </p:nvPr>
        </p:nvSpPr>
        <p:spPr>
          <a:xfrm>
            <a:off x="7859543" y="5219997"/>
            <a:ext cx="3232151" cy="684175"/>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userDrawn="1">
            <p:ph type="body" sz="quarter" idx="23" hasCustomPrompt="1"/>
          </p:nvPr>
        </p:nvSpPr>
        <p:spPr>
          <a:xfrm>
            <a:off x="1133654" y="1980223"/>
            <a:ext cx="3238912" cy="720816"/>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userDrawn="1">
            <p:ph type="body" sz="quarter" idx="24" hasCustomPrompt="1"/>
          </p:nvPr>
        </p:nvSpPr>
        <p:spPr>
          <a:xfrm>
            <a:off x="1140417" y="2853220"/>
            <a:ext cx="3232151" cy="684175"/>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userDrawn="1">
            <p:ph type="body" sz="quarter" idx="25" hasCustomPrompt="1"/>
          </p:nvPr>
        </p:nvSpPr>
        <p:spPr>
          <a:xfrm>
            <a:off x="1133654" y="4347001"/>
            <a:ext cx="3238912" cy="720816"/>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userDrawn="1">
            <p:ph type="body" sz="quarter" idx="26" hasCustomPrompt="1"/>
          </p:nvPr>
        </p:nvSpPr>
        <p:spPr>
          <a:xfrm>
            <a:off x="1140417" y="5219997"/>
            <a:ext cx="3232151" cy="684175"/>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userDrawn="1">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3324748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ection Title Only - BLUE">
    <p:bg>
      <p:bgPr>
        <a:gradFill>
          <a:gsLst>
            <a:gs pos="80000">
              <a:schemeClr val="accent6">
                <a:lumMod val="75000"/>
              </a:schemeClr>
            </a:gs>
            <a:gs pos="0">
              <a:schemeClr val="accent1"/>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866253"/>
          </a:xfrm>
        </p:spPr>
        <p:txBody>
          <a:bodyPr>
            <a:noAutofit/>
          </a:bodyPr>
          <a:lstStyle>
            <a:lvl1pPr>
              <a:defRPr>
                <a:solidFill>
                  <a:schemeClr val="bg2"/>
                </a:solidFill>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181E3087-8601-4E1A-9A1F-A682F61DA830}"/>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pic>
        <p:nvPicPr>
          <p:cNvPr id="10" name="Picture 9">
            <a:extLst>
              <a:ext uri="{FF2B5EF4-FFF2-40B4-BE49-F238E27FC236}">
                <a16:creationId xmlns:a16="http://schemas.microsoft.com/office/drawing/2014/main" id="{C9374097-3BE9-4575-974B-0D0FB2B2FAE5}"/>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1" name="Straight Connector 10">
            <a:extLst>
              <a:ext uri="{FF2B5EF4-FFF2-40B4-BE49-F238E27FC236}">
                <a16:creationId xmlns:a16="http://schemas.microsoft.com/office/drawing/2014/main" id="{ED5F3B27-6B95-47DF-AAFE-A5BD97225ECE}"/>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50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0236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A70A-AFB6-4D62-941E-E18DD7402A25}"/>
              </a:ext>
            </a:extLst>
          </p:cNvPr>
          <p:cNvSpPr>
            <a:spLocks noGrp="1"/>
          </p:cNvSpPr>
          <p:nvPr>
            <p:ph type="title"/>
          </p:nvPr>
        </p:nvSpPr>
        <p:spPr>
          <a:xfrm>
            <a:off x="831850" y="2865182"/>
            <a:ext cx="10515600" cy="1074367"/>
          </a:xfrm>
        </p:spPr>
        <p:txBody>
          <a:bodyPr anchor="t">
            <a:noAutofit/>
          </a:bodyPr>
          <a:lstStyle>
            <a:lvl1pPr algn="l" defTabSz="914400" rtl="0" eaLnBrk="1" latinLnBrk="0" hangingPunct="1">
              <a:lnSpc>
                <a:spcPct val="90000"/>
              </a:lnSpc>
              <a:spcBef>
                <a:spcPct val="0"/>
              </a:spcBef>
              <a:buNone/>
              <a:defRPr lang="en-US" sz="3600" b="1" i="0" kern="1200" cap="none" baseline="0" dirty="0" smtClean="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3EF714E-257E-4BEB-AD13-F46F9B9E5EA1}"/>
              </a:ext>
            </a:extLst>
          </p:cNvPr>
          <p:cNvSpPr>
            <a:spLocks noGrp="1"/>
          </p:cNvSpPr>
          <p:nvPr>
            <p:ph type="body" idx="1"/>
          </p:nvPr>
        </p:nvSpPr>
        <p:spPr>
          <a:xfrm>
            <a:off x="831850" y="3993171"/>
            <a:ext cx="10515600"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bg2"/>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descr="001">
            <a:extLst>
              <a:ext uri="{FF2B5EF4-FFF2-40B4-BE49-F238E27FC236}">
                <a16:creationId xmlns:a16="http://schemas.microsoft.com/office/drawing/2014/main" id="{702E5079-B8E4-42DA-828A-C59B233094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2952319"/>
            <a:ext cx="604704" cy="279044"/>
          </a:xfrm>
          <a:prstGeom prst="rect">
            <a:avLst/>
          </a:prstGeom>
          <a:noFill/>
          <a:ln w="9525">
            <a:noFill/>
          </a:ln>
        </p:spPr>
      </p:pic>
      <p:pic>
        <p:nvPicPr>
          <p:cNvPr id="8" name="Picture 7">
            <a:extLst>
              <a:ext uri="{FF2B5EF4-FFF2-40B4-BE49-F238E27FC236}">
                <a16:creationId xmlns:a16="http://schemas.microsoft.com/office/drawing/2014/main" id="{458138C4-70A9-48E8-92B9-58CDE7785655}"/>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66318"/>
            <a:ext cx="904248" cy="169999"/>
          </a:xfrm>
          <a:prstGeom prst="rect">
            <a:avLst/>
          </a:prstGeom>
        </p:spPr>
      </p:pic>
      <p:cxnSp>
        <p:nvCxnSpPr>
          <p:cNvPr id="11" name="Straight Connector 10">
            <a:extLst>
              <a:ext uri="{FF2B5EF4-FFF2-40B4-BE49-F238E27FC236}">
                <a16:creationId xmlns:a16="http://schemas.microsoft.com/office/drawing/2014/main" id="{DDC1BF9C-FCB5-4241-B65D-A24AF6066A4A}"/>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076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5" name="Picture 4" descr="A group of people standing in a room&#10;&#10;Description automatically generated with low confidence">
            <a:extLst>
              <a:ext uri="{FF2B5EF4-FFF2-40B4-BE49-F238E27FC236}">
                <a16:creationId xmlns:a16="http://schemas.microsoft.com/office/drawing/2014/main" id="{B92DAE48-9943-4E46-8B89-CBD25B93B9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0" y="0"/>
            <a:ext cx="12192000" cy="6836887"/>
          </a:xfrm>
          <a:prstGeom prst="rect">
            <a:avLst/>
          </a:prstGeom>
        </p:spPr>
      </p:pic>
      <p:sp>
        <p:nvSpPr>
          <p:cNvPr id="10" name="Rectangle 9">
            <a:extLst>
              <a:ext uri="{FF2B5EF4-FFF2-40B4-BE49-F238E27FC236}">
                <a16:creationId xmlns:a16="http://schemas.microsoft.com/office/drawing/2014/main" id="{E3850F47-65C0-4E61-899C-97E5DBA0929E}"/>
              </a:ext>
            </a:extLst>
          </p:cNvPr>
          <p:cNvSpPr/>
          <p:nvPr userDrawn="1"/>
        </p:nvSpPr>
        <p:spPr>
          <a:xfrm rot="10800000">
            <a:off x="0" y="-3"/>
            <a:ext cx="9251206" cy="6870133"/>
          </a:xfrm>
          <a:prstGeom prst="rect">
            <a:avLst/>
          </a:prstGeom>
          <a:gradFill flip="none" rotWithShape="1">
            <a:gsLst>
              <a:gs pos="0">
                <a:schemeClr val="tx2">
                  <a:lumMod val="50000"/>
                </a:schemeClr>
              </a:gs>
              <a:gs pos="28000">
                <a:srgbClr val="003C62"/>
              </a:gs>
              <a:gs pos="100000">
                <a:srgbClr val="6193B3">
                  <a:alpha val="0"/>
                </a:srgbClr>
              </a:gs>
              <a:gs pos="55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F55A70A-AFB6-4D62-941E-E18DD7402A25}"/>
              </a:ext>
            </a:extLst>
          </p:cNvPr>
          <p:cNvSpPr>
            <a:spLocks noGrp="1"/>
          </p:cNvSpPr>
          <p:nvPr>
            <p:ph type="title"/>
          </p:nvPr>
        </p:nvSpPr>
        <p:spPr>
          <a:xfrm>
            <a:off x="831850" y="2865182"/>
            <a:ext cx="10515600" cy="1074367"/>
          </a:xfrm>
        </p:spPr>
        <p:txBody>
          <a:bodyPr anchor="t">
            <a:noAutofit/>
          </a:bodyPr>
          <a:lstStyle>
            <a:lvl1pPr algn="l" defTabSz="914400" rtl="0" eaLnBrk="1" latinLnBrk="0" hangingPunct="1">
              <a:lnSpc>
                <a:spcPct val="90000"/>
              </a:lnSpc>
              <a:spcBef>
                <a:spcPct val="0"/>
              </a:spcBef>
              <a:buNone/>
              <a:defRPr lang="en-US" sz="3600" b="1" i="0" kern="1200" cap="none" baseline="0" dirty="0" smtClean="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3EF714E-257E-4BEB-AD13-F46F9B9E5EA1}"/>
              </a:ext>
            </a:extLst>
          </p:cNvPr>
          <p:cNvSpPr>
            <a:spLocks noGrp="1"/>
          </p:cNvSpPr>
          <p:nvPr>
            <p:ph type="body" idx="1"/>
          </p:nvPr>
        </p:nvSpPr>
        <p:spPr>
          <a:xfrm>
            <a:off x="831850" y="3993171"/>
            <a:ext cx="10515600"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bg2"/>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descr="001">
            <a:extLst>
              <a:ext uri="{FF2B5EF4-FFF2-40B4-BE49-F238E27FC236}">
                <a16:creationId xmlns:a16="http://schemas.microsoft.com/office/drawing/2014/main" id="{702E5079-B8E4-42DA-828A-C59B233094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9155" y="2952319"/>
            <a:ext cx="604704" cy="279044"/>
          </a:xfrm>
          <a:prstGeom prst="rect">
            <a:avLst/>
          </a:prstGeom>
          <a:noFill/>
          <a:ln w="9525">
            <a:noFill/>
          </a:ln>
        </p:spPr>
      </p:pic>
      <p:pic>
        <p:nvPicPr>
          <p:cNvPr id="8" name="Picture 7">
            <a:extLst>
              <a:ext uri="{FF2B5EF4-FFF2-40B4-BE49-F238E27FC236}">
                <a16:creationId xmlns:a16="http://schemas.microsoft.com/office/drawing/2014/main" id="{458138C4-70A9-48E8-92B9-58CDE7785655}"/>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211355" y="6466318"/>
            <a:ext cx="904248" cy="169999"/>
          </a:xfrm>
          <a:prstGeom prst="rect">
            <a:avLst/>
          </a:prstGeom>
        </p:spPr>
      </p:pic>
      <p:cxnSp>
        <p:nvCxnSpPr>
          <p:cNvPr id="11" name="Straight Connector 10">
            <a:extLst>
              <a:ext uri="{FF2B5EF4-FFF2-40B4-BE49-F238E27FC236}">
                <a16:creationId xmlns:a16="http://schemas.microsoft.com/office/drawing/2014/main" id="{DDC1BF9C-FCB5-4241-B65D-A24AF6066A4A}"/>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6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with 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1986839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4099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5003B5-D193-4014-9E75-A948E5A220A5}"/>
              </a:ext>
            </a:extLst>
          </p:cNvPr>
          <p:cNvSpPr>
            <a:spLocks noGrp="1"/>
          </p:cNvSpPr>
          <p:nvPr>
            <p:ph type="title" hasCustomPrompt="1"/>
          </p:nvPr>
        </p:nvSpPr>
        <p:spPr>
          <a:xfrm>
            <a:off x="838200" y="594795"/>
            <a:ext cx="10826152" cy="750917"/>
          </a:xfrm>
        </p:spPr>
        <p:txBody>
          <a:bodyPr/>
          <a:lstStyle/>
          <a:p>
            <a:r>
              <a:rPr lang="en-US"/>
              <a:t>Click to edit title</a:t>
            </a:r>
          </a:p>
        </p:txBody>
      </p:sp>
      <p:pic>
        <p:nvPicPr>
          <p:cNvPr id="9" name="Picture 8" descr="001">
            <a:extLst>
              <a:ext uri="{FF2B5EF4-FFF2-40B4-BE49-F238E27FC236}">
                <a16:creationId xmlns:a16="http://schemas.microsoft.com/office/drawing/2014/main" id="{FDCAECD8-F2BC-4102-B89D-C3FD3A2B69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10" name="Text Placeholder 21">
            <a:extLst>
              <a:ext uri="{FF2B5EF4-FFF2-40B4-BE49-F238E27FC236}">
                <a16:creationId xmlns:a16="http://schemas.microsoft.com/office/drawing/2014/main" id="{2C2984BF-1CC4-4A6A-8049-6F5B5FE1F29F}"/>
              </a:ext>
            </a:extLst>
          </p:cNvPr>
          <p:cNvSpPr>
            <a:spLocks noGrp="1"/>
          </p:cNvSpPr>
          <p:nvPr>
            <p:ph type="body" sz="quarter" idx="12"/>
          </p:nvPr>
        </p:nvSpPr>
        <p:spPr>
          <a:xfrm>
            <a:off x="838199" y="1494387"/>
            <a:ext cx="10826151" cy="4713288"/>
          </a:xfrm>
          <a:prstGeom prst="rect">
            <a:avLst/>
          </a:prstGeom>
        </p:spPr>
        <p:txBody>
          <a:bodyPr/>
          <a:lstStyle>
            <a:lvl1pPr>
              <a:defRPr>
                <a:solidFill>
                  <a:schemeClr val="accent5"/>
                </a:solidFill>
              </a:defRPr>
            </a:lvl1pPr>
          </a:lstStyle>
          <a:p>
            <a:pPr lvl="0"/>
            <a:endParaRPr lang="en-US"/>
          </a:p>
        </p:txBody>
      </p:sp>
      <p:sp>
        <p:nvSpPr>
          <p:cNvPr id="12" name="Text Placeholder 13">
            <a:extLst>
              <a:ext uri="{FF2B5EF4-FFF2-40B4-BE49-F238E27FC236}">
                <a16:creationId xmlns:a16="http://schemas.microsoft.com/office/drawing/2014/main" id="{CD92778D-E3DA-4B94-ADBB-772055BD5F27}"/>
              </a:ext>
            </a:extLst>
          </p:cNvPr>
          <p:cNvSpPr>
            <a:spLocks noGrp="1"/>
          </p:cNvSpPr>
          <p:nvPr>
            <p:ph type="body" sz="quarter" idx="13" hasCustomPrompt="1"/>
          </p:nvPr>
        </p:nvSpPr>
        <p:spPr>
          <a:xfrm>
            <a:off x="838199" y="171976"/>
            <a:ext cx="10826152" cy="413766"/>
          </a:xfrm>
          <a:prstGeom prst="rect">
            <a:avLst/>
          </a:prstGeom>
        </p:spPr>
        <p:txBody>
          <a:bodyPr anchor="b"/>
          <a:lstStyle>
            <a:lvl1pPr marL="0" indent="0">
              <a:buNone/>
              <a:defRPr sz="1440" b="0" i="0" cap="all"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SECTION TITLE </a:t>
            </a:r>
          </a:p>
        </p:txBody>
      </p:sp>
    </p:spTree>
    <p:extLst>
      <p:ext uri="{BB962C8B-B14F-4D97-AF65-F5344CB8AC3E}">
        <p14:creationId xmlns:p14="http://schemas.microsoft.com/office/powerpoint/2010/main" val="3916861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Alternativ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a:xfrm>
            <a:off x="11326439" y="6356350"/>
            <a:ext cx="613311" cy="365125"/>
          </a:xfrm>
          <a:prstGeom prst="rect">
            <a:avLst/>
          </a:prstGeom>
        </p:spPr>
        <p:txBody>
          <a:bodyPr/>
          <a:lstStyle/>
          <a:p>
            <a:fld id="{151725ED-AB00-4B02-A764-80C23BBB66A4}" type="slidenum">
              <a:rPr lang="en-US" smtClean="0"/>
              <a:pPr/>
              <a:t>‹#›</a:t>
            </a:fld>
            <a:endParaRPr lang="en-US"/>
          </a:p>
        </p:txBody>
      </p:sp>
      <p:sp>
        <p:nvSpPr>
          <p:cNvPr id="8" name="Rectangle 7">
            <a:extLst>
              <a:ext uri="{FF2B5EF4-FFF2-40B4-BE49-F238E27FC236}">
                <a16:creationId xmlns:a16="http://schemas.microsoft.com/office/drawing/2014/main" id="{DF06D7E4-54A0-48AE-B033-9AA4EA13E01A}"/>
              </a:ext>
            </a:extLst>
          </p:cNvPr>
          <p:cNvSpPr/>
          <p:nvPr userDrawn="1"/>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6601C68-438B-4A09-98F9-3C83A8EAB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679371" y="5694503"/>
            <a:ext cx="7502858" cy="310238"/>
          </a:xfrm>
          <a:prstGeom prst="rect">
            <a:avLst/>
          </a:prstGeom>
        </p:spPr>
        <p:txBody>
          <a:bodyPr>
            <a:noAutofit/>
          </a:bodyPr>
          <a:lstStyle>
            <a:lvl1pPr marL="0" indent="0">
              <a:buNone/>
              <a:defRPr sz="1800" b="1" i="0" cap="none"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679369" y="6037408"/>
            <a:ext cx="7502859" cy="553998"/>
          </a:xfrm>
          <a:prstGeom prst="rect">
            <a:avLst/>
          </a:prstGeom>
        </p:spPr>
        <p:txBody>
          <a:bodyPr>
            <a:noAutofit/>
          </a:bodyPr>
          <a:lstStyle>
            <a:lvl1pPr marL="0" indent="0">
              <a:lnSpc>
                <a:spcPct val="100000"/>
              </a:lnSpc>
              <a:spcBef>
                <a:spcPts val="0"/>
              </a:spcBef>
              <a:buNone/>
              <a:defRPr lang="en-US" sz="1600" b="0" i="0" baseline="0" dirty="0" smtClean="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a:t>Presenter Title, Company, Date</a:t>
            </a:r>
          </a:p>
        </p:txBody>
      </p:sp>
      <p:cxnSp>
        <p:nvCxnSpPr>
          <p:cNvPr id="5" name="Straight Connector 4">
            <a:extLst>
              <a:ext uri="{FF2B5EF4-FFF2-40B4-BE49-F238E27FC236}">
                <a16:creationId xmlns:a16="http://schemas.microsoft.com/office/drawing/2014/main" id="{A401D2EF-A279-4D83-8FE7-D2CD1F88DE39}"/>
              </a:ext>
            </a:extLst>
          </p:cNvPr>
          <p:cNvCxnSpPr>
            <a:cxnSpLocks/>
          </p:cNvCxnSpPr>
          <p:nvPr userDrawn="1"/>
        </p:nvCxnSpPr>
        <p:spPr>
          <a:xfrm>
            <a:off x="-30480" y="5398618"/>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6" name="Picture 7">
            <a:extLst>
              <a:ext uri="{FF2B5EF4-FFF2-40B4-BE49-F238E27FC236}">
                <a16:creationId xmlns:a16="http://schemas.microsoft.com/office/drawing/2014/main" id="{882DF102-8446-43F0-AC52-C080799F319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11" y="627597"/>
            <a:ext cx="2285978" cy="433905"/>
          </a:xfrm>
          <a:prstGeom prst="rect">
            <a:avLst/>
          </a:prstGeom>
          <a:noFill/>
          <a:ln w="9525">
            <a:noFill/>
          </a:ln>
        </p:spPr>
      </p:pic>
      <p:sp>
        <p:nvSpPr>
          <p:cNvPr id="15" name="TextBox 14">
            <a:extLst>
              <a:ext uri="{FF2B5EF4-FFF2-40B4-BE49-F238E27FC236}">
                <a16:creationId xmlns:a16="http://schemas.microsoft.com/office/drawing/2014/main" id="{DC1FF745-DA54-4F2C-AC27-A9A293F7B4EE}"/>
              </a:ext>
            </a:extLst>
          </p:cNvPr>
          <p:cNvSpPr txBox="1"/>
          <p:nvPr userDrawn="1"/>
        </p:nvSpPr>
        <p:spPr>
          <a:xfrm>
            <a:off x="7167813" y="6567561"/>
            <a:ext cx="4982515" cy="228600"/>
          </a:xfrm>
          <a:prstGeom prst="rect">
            <a:avLst/>
          </a:prstGeom>
        </p:spPr>
        <p:txBody>
          <a:bodyPr vert="horz" wrap="square"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900">
                <a:solidFill>
                  <a:schemeClr val="bg2">
                    <a:lumMod val="75000"/>
                  </a:schemeClr>
                </a:solidFill>
                <a:latin typeface="Arial" panose="020B0604020202020204" pitchFamily="34" charset="0"/>
                <a:cs typeface="Arial" panose="020B0604020202020204" pitchFamily="34" charset="0"/>
              </a:rPr>
              <a:t>Proprietary and Confidential © 2022 Kofax. All rights reserved.</a:t>
            </a:r>
          </a:p>
        </p:txBody>
      </p:sp>
    </p:spTree>
    <p:extLst>
      <p:ext uri="{BB962C8B-B14F-4D97-AF65-F5344CB8AC3E}">
        <p14:creationId xmlns:p14="http://schemas.microsoft.com/office/powerpoint/2010/main" val="220778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2640449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0170522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1"/>
        </a:solid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9E35375E-C548-42A7-99BF-DF5B7990CE1A}"/>
              </a:ext>
            </a:extLst>
          </p:cNvPr>
          <p:cNvSpPr>
            <a:spLocks noGrp="1"/>
          </p:cNvSpPr>
          <p:nvPr>
            <p:ph type="body" sz="quarter" idx="45"/>
          </p:nvPr>
        </p:nvSpPr>
        <p:spPr>
          <a:xfrm>
            <a:off x="1149119" y="1668399"/>
            <a:ext cx="738877" cy="2140261"/>
          </a:xfrm>
          <a:blipFill>
            <a:blip r:embed="rId2">
              <a:extLst>
                <a:ext uri="{28A0092B-C50C-407E-A947-70E740481C1C}">
                  <a14:useLocalDpi xmlns:a14="http://schemas.microsoft.com/office/drawing/2010/main" val="0"/>
                </a:ext>
              </a:extLst>
            </a:blip>
            <a:stretch>
              <a:fillRect/>
            </a:stretch>
          </a:blipFill>
        </p:spPr>
        <p:txBody>
          <a:bodyPr>
            <a:normAutofit/>
          </a:bodyPr>
          <a:lstStyle>
            <a:lvl1pPr marL="45720" indent="0">
              <a:buNone/>
              <a:defRPr sz="100">
                <a:noFill/>
              </a:defRPr>
            </a:lvl1pPr>
          </a:lstStyle>
          <a:p>
            <a:pPr lvl="0"/>
            <a:endParaRPr lang="en-US"/>
          </a:p>
        </p:txBody>
      </p:sp>
      <p:sp>
        <p:nvSpPr>
          <p:cNvPr id="4" name="Text Placeholder 15">
            <a:extLst>
              <a:ext uri="{FF2B5EF4-FFF2-40B4-BE49-F238E27FC236}">
                <a16:creationId xmlns:a16="http://schemas.microsoft.com/office/drawing/2014/main" id="{034CAFAA-0064-40C4-9D3E-E680CEAD0AAC}"/>
              </a:ext>
            </a:extLst>
          </p:cNvPr>
          <p:cNvSpPr>
            <a:spLocks noGrp="1"/>
          </p:cNvSpPr>
          <p:nvPr>
            <p:ph type="body" sz="quarter" idx="12" hasCustomPrompt="1"/>
          </p:nvPr>
        </p:nvSpPr>
        <p:spPr>
          <a:xfrm>
            <a:off x="1986068" y="790575"/>
            <a:ext cx="9211559" cy="2917929"/>
          </a:xfrm>
          <a:prstGeom prst="rect">
            <a:avLst/>
          </a:prstGeom>
        </p:spPr>
        <p:txBody>
          <a:bodyPr anchor="b">
            <a:noAutofit/>
          </a:bodyPr>
          <a:lstStyle>
            <a:lvl1pPr marL="0" indent="0">
              <a:lnSpc>
                <a:spcPct val="100000"/>
              </a:lnSpc>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quote text here.”</a:t>
            </a:r>
          </a:p>
        </p:txBody>
      </p:sp>
      <p:sp>
        <p:nvSpPr>
          <p:cNvPr id="7" name="Text Placeholder 19">
            <a:extLst>
              <a:ext uri="{FF2B5EF4-FFF2-40B4-BE49-F238E27FC236}">
                <a16:creationId xmlns:a16="http://schemas.microsoft.com/office/drawing/2014/main" id="{2759F84A-22BB-46D4-BAD3-352618033F1B}"/>
              </a:ext>
            </a:extLst>
          </p:cNvPr>
          <p:cNvSpPr>
            <a:spLocks noGrp="1"/>
          </p:cNvSpPr>
          <p:nvPr>
            <p:ph type="body" sz="quarter" idx="15" hasCustomPrompt="1"/>
          </p:nvPr>
        </p:nvSpPr>
        <p:spPr>
          <a:xfrm>
            <a:off x="1986072" y="3938016"/>
            <a:ext cx="9211555" cy="310238"/>
          </a:xfrm>
          <a:prstGeom prst="rect">
            <a:avLst/>
          </a:prstGeom>
        </p:spPr>
        <p:txBody>
          <a:bodyPr>
            <a:noAutofit/>
          </a:bodyPr>
          <a:lstStyle>
            <a:lvl1pPr marL="0" indent="0">
              <a:buNone/>
              <a:defRPr sz="1600" b="1" i="0" cap="none"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lvl="0"/>
            <a:r>
              <a:rPr lang="en-US"/>
              <a:t>First Name Last Name</a:t>
            </a:r>
          </a:p>
        </p:txBody>
      </p:sp>
      <p:sp>
        <p:nvSpPr>
          <p:cNvPr id="8" name="Text Placeholder 22">
            <a:extLst>
              <a:ext uri="{FF2B5EF4-FFF2-40B4-BE49-F238E27FC236}">
                <a16:creationId xmlns:a16="http://schemas.microsoft.com/office/drawing/2014/main" id="{74EDCECD-527C-4431-A5D9-AC0D323CA2E1}"/>
              </a:ext>
            </a:extLst>
          </p:cNvPr>
          <p:cNvSpPr>
            <a:spLocks noGrp="1"/>
          </p:cNvSpPr>
          <p:nvPr>
            <p:ph type="body" sz="quarter" idx="16" hasCustomPrompt="1"/>
          </p:nvPr>
        </p:nvSpPr>
        <p:spPr>
          <a:xfrm>
            <a:off x="1986070" y="4273706"/>
            <a:ext cx="9211554" cy="1028595"/>
          </a:xfrm>
          <a:prstGeom prst="rect">
            <a:avLst/>
          </a:prstGeom>
        </p:spPr>
        <p:txBody>
          <a:bodyPr>
            <a:noAutofit/>
          </a:bodyPr>
          <a:lstStyle>
            <a:lvl1pPr marL="0" indent="0">
              <a:lnSpc>
                <a:spcPct val="100000"/>
              </a:lnSpc>
              <a:spcBef>
                <a:spcPts val="0"/>
              </a:spcBef>
              <a:buNone/>
              <a:defRPr lang="en-US" sz="144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a:t>Job Title/Position, Company Name</a:t>
            </a:r>
          </a:p>
        </p:txBody>
      </p:sp>
      <p:pic>
        <p:nvPicPr>
          <p:cNvPr id="9" name="Picture 8">
            <a:extLst>
              <a:ext uri="{FF2B5EF4-FFF2-40B4-BE49-F238E27FC236}">
                <a16:creationId xmlns:a16="http://schemas.microsoft.com/office/drawing/2014/main" id="{3ED603B2-4319-45BF-BC61-38AC6617DAA1}"/>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266D8943-4E33-4F7D-8BD2-3F121EDC52A4}"/>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960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3 ICONS">
    <p:spTree>
      <p:nvGrpSpPr>
        <p:cNvPr id="1" name=""/>
        <p:cNvGrpSpPr/>
        <p:nvPr/>
      </p:nvGrpSpPr>
      <p:grpSpPr>
        <a:xfrm>
          <a:off x="0" y="0"/>
          <a:ext cx="0" cy="0"/>
          <a:chOff x="0" y="0"/>
          <a:chExt cx="0" cy="0"/>
        </a:xfrm>
      </p:grpSpPr>
      <p:sp>
        <p:nvSpPr>
          <p:cNvPr id="36" name="Text Placeholder 54">
            <a:extLst>
              <a:ext uri="{FF2B5EF4-FFF2-40B4-BE49-F238E27FC236}">
                <a16:creationId xmlns:a16="http://schemas.microsoft.com/office/drawing/2014/main" id="{5C639A6E-6704-4295-8361-C4A0F4530BFC}"/>
              </a:ext>
            </a:extLst>
          </p:cNvPr>
          <p:cNvSpPr>
            <a:spLocks noGrp="1"/>
          </p:cNvSpPr>
          <p:nvPr>
            <p:ph type="body" sz="quarter" idx="44"/>
          </p:nvPr>
        </p:nvSpPr>
        <p:spPr>
          <a:xfrm>
            <a:off x="5574815" y="2093028"/>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 Placeholder 54">
            <a:extLst>
              <a:ext uri="{FF2B5EF4-FFF2-40B4-BE49-F238E27FC236}">
                <a16:creationId xmlns:a16="http://schemas.microsoft.com/office/drawing/2014/main" id="{06F7C48B-18C6-47A8-8B55-608A24A36426}"/>
              </a:ext>
            </a:extLst>
          </p:cNvPr>
          <p:cNvSpPr>
            <a:spLocks noGrp="1"/>
          </p:cNvSpPr>
          <p:nvPr>
            <p:ph type="body" sz="quarter" idx="45"/>
          </p:nvPr>
        </p:nvSpPr>
        <p:spPr>
          <a:xfrm>
            <a:off x="9164051" y="2093028"/>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54">
            <a:extLst>
              <a:ext uri="{FF2B5EF4-FFF2-40B4-BE49-F238E27FC236}">
                <a16:creationId xmlns:a16="http://schemas.microsoft.com/office/drawing/2014/main" id="{586AC861-9BC7-4690-B06E-D9B50B1B56F4}"/>
              </a:ext>
            </a:extLst>
          </p:cNvPr>
          <p:cNvSpPr>
            <a:spLocks noGrp="1"/>
          </p:cNvSpPr>
          <p:nvPr>
            <p:ph type="body" sz="quarter" idx="43"/>
          </p:nvPr>
        </p:nvSpPr>
        <p:spPr>
          <a:xfrm>
            <a:off x="1982204" y="2093028"/>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5" name="Text Placeholder 19">
            <a:extLst>
              <a:ext uri="{FF2B5EF4-FFF2-40B4-BE49-F238E27FC236}">
                <a16:creationId xmlns:a16="http://schemas.microsoft.com/office/drawing/2014/main" id="{154A4791-85BF-4D46-8851-2EB921701B49}"/>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21" name="Text Placeholder 8">
            <a:extLst>
              <a:ext uri="{FF2B5EF4-FFF2-40B4-BE49-F238E27FC236}">
                <a16:creationId xmlns:a16="http://schemas.microsoft.com/office/drawing/2014/main" id="{D0D9D5F6-19F2-4689-BBBB-0C6E7D43A08E}"/>
              </a:ext>
            </a:extLst>
          </p:cNvPr>
          <p:cNvSpPr>
            <a:spLocks noGrp="1"/>
          </p:cNvSpPr>
          <p:nvPr>
            <p:ph type="body" sz="quarter" idx="13" hasCustomPrompt="1"/>
          </p:nvPr>
        </p:nvSpPr>
        <p:spPr>
          <a:xfrm>
            <a:off x="905589"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26" name="Text Placeholder 8">
            <a:extLst>
              <a:ext uri="{FF2B5EF4-FFF2-40B4-BE49-F238E27FC236}">
                <a16:creationId xmlns:a16="http://schemas.microsoft.com/office/drawing/2014/main" id="{9671748C-8E84-47C9-B6BA-A1334DEE917F}"/>
              </a:ext>
            </a:extLst>
          </p:cNvPr>
          <p:cNvSpPr>
            <a:spLocks noGrp="1"/>
          </p:cNvSpPr>
          <p:nvPr>
            <p:ph type="body" sz="quarter" idx="21" hasCustomPrompt="1"/>
          </p:nvPr>
        </p:nvSpPr>
        <p:spPr>
          <a:xfrm>
            <a:off x="4498201"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27" name="Text Placeholder 8">
            <a:extLst>
              <a:ext uri="{FF2B5EF4-FFF2-40B4-BE49-F238E27FC236}">
                <a16:creationId xmlns:a16="http://schemas.microsoft.com/office/drawing/2014/main" id="{C94B7626-490C-45F1-9308-7B096EDBE488}"/>
              </a:ext>
            </a:extLst>
          </p:cNvPr>
          <p:cNvSpPr>
            <a:spLocks noGrp="1"/>
          </p:cNvSpPr>
          <p:nvPr>
            <p:ph type="body" sz="quarter" idx="22" hasCustomPrompt="1"/>
          </p:nvPr>
        </p:nvSpPr>
        <p:spPr>
          <a:xfrm>
            <a:off x="8090812"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18" name="Text Placeholder 3">
            <a:extLst>
              <a:ext uri="{FF2B5EF4-FFF2-40B4-BE49-F238E27FC236}">
                <a16:creationId xmlns:a16="http://schemas.microsoft.com/office/drawing/2014/main" id="{8CD1C30B-3634-4A66-BE3F-E3CFB0F4FF65}"/>
              </a:ext>
            </a:extLst>
          </p:cNvPr>
          <p:cNvSpPr>
            <a:spLocks noGrp="1"/>
          </p:cNvSpPr>
          <p:nvPr>
            <p:ph type="body" sz="quarter" idx="46" hasCustomPrompt="1"/>
          </p:nvPr>
        </p:nvSpPr>
        <p:spPr>
          <a:xfrm>
            <a:off x="1982204" y="4107169"/>
            <a:ext cx="1313964" cy="274167"/>
          </a:xfrm>
          <a:blipFill>
            <a:blip r:embed="rId3">
              <a:extLst>
                <a:ext uri="{28A0092B-C50C-407E-A947-70E740481C1C}">
                  <a14:useLocalDpi xmlns:a14="http://schemas.microsoft.com/office/drawing/2010/main" val="0"/>
                </a:ext>
              </a:extLst>
            </a:blip>
            <a:stretch>
              <a:fillRect/>
            </a:stretch>
          </a:blipFill>
        </p:spPr>
        <p:txBody>
          <a:bodyPr>
            <a:normAutofit/>
          </a:bodyPr>
          <a:lstStyle>
            <a:lvl1pPr marL="45720" indent="0">
              <a:buNone/>
              <a:defRPr sz="800">
                <a:noFill/>
              </a:defRPr>
            </a:lvl1pPr>
          </a:lstStyle>
          <a:p>
            <a:pPr lvl="0"/>
            <a:r>
              <a:rPr lang="en-US"/>
              <a:t>.</a:t>
            </a:r>
          </a:p>
        </p:txBody>
      </p:sp>
      <p:sp>
        <p:nvSpPr>
          <p:cNvPr id="20" name="Text Placeholder 3">
            <a:extLst>
              <a:ext uri="{FF2B5EF4-FFF2-40B4-BE49-F238E27FC236}">
                <a16:creationId xmlns:a16="http://schemas.microsoft.com/office/drawing/2014/main" id="{A1DB1866-FF57-4B68-A881-5087BACABAEA}"/>
              </a:ext>
            </a:extLst>
          </p:cNvPr>
          <p:cNvSpPr>
            <a:spLocks noGrp="1"/>
          </p:cNvSpPr>
          <p:nvPr>
            <p:ph type="body" sz="quarter" idx="47" hasCustomPrompt="1"/>
          </p:nvPr>
        </p:nvSpPr>
        <p:spPr>
          <a:xfrm>
            <a:off x="5574815" y="4107169"/>
            <a:ext cx="1313964" cy="274167"/>
          </a:xfrm>
          <a:blipFill>
            <a:blip r:embed="rId3">
              <a:extLst>
                <a:ext uri="{28A0092B-C50C-407E-A947-70E740481C1C}">
                  <a14:useLocalDpi xmlns:a14="http://schemas.microsoft.com/office/drawing/2010/main" val="0"/>
                </a:ext>
              </a:extLst>
            </a:blip>
            <a:stretch>
              <a:fillRect/>
            </a:stretch>
          </a:blipFill>
        </p:spPr>
        <p:txBody>
          <a:bodyPr>
            <a:normAutofit/>
          </a:bodyPr>
          <a:lstStyle>
            <a:lvl1pPr marL="45720" indent="0">
              <a:buNone/>
              <a:defRPr sz="800">
                <a:noFill/>
              </a:defRPr>
            </a:lvl1pPr>
          </a:lstStyle>
          <a:p>
            <a:pPr lvl="0"/>
            <a:r>
              <a:rPr lang="en-US"/>
              <a:t>.</a:t>
            </a:r>
          </a:p>
        </p:txBody>
      </p:sp>
      <p:sp>
        <p:nvSpPr>
          <p:cNvPr id="22" name="Text Placeholder 3">
            <a:extLst>
              <a:ext uri="{FF2B5EF4-FFF2-40B4-BE49-F238E27FC236}">
                <a16:creationId xmlns:a16="http://schemas.microsoft.com/office/drawing/2014/main" id="{3608281A-9511-4316-9CE7-909B4AC66290}"/>
              </a:ext>
            </a:extLst>
          </p:cNvPr>
          <p:cNvSpPr>
            <a:spLocks noGrp="1"/>
          </p:cNvSpPr>
          <p:nvPr>
            <p:ph type="body" sz="quarter" idx="48" hasCustomPrompt="1"/>
          </p:nvPr>
        </p:nvSpPr>
        <p:spPr>
          <a:xfrm>
            <a:off x="9172474" y="4107169"/>
            <a:ext cx="1313964" cy="274167"/>
          </a:xfrm>
          <a:blipFill>
            <a:blip r:embed="rId3">
              <a:extLst>
                <a:ext uri="{28A0092B-C50C-407E-A947-70E740481C1C}">
                  <a14:useLocalDpi xmlns:a14="http://schemas.microsoft.com/office/drawing/2010/main" val="0"/>
                </a:ext>
              </a:extLst>
            </a:blip>
            <a:stretch>
              <a:fillRect/>
            </a:stretch>
          </a:blipFill>
        </p:spPr>
        <p:txBody>
          <a:bodyPr>
            <a:normAutofit/>
          </a:bodyPr>
          <a:lstStyle>
            <a:lvl1pPr marL="45720" indent="0">
              <a:buNone/>
              <a:defRPr sz="800">
                <a:noFill/>
              </a:defRPr>
            </a:lvl1pPr>
          </a:lstStyle>
          <a:p>
            <a:pPr lvl="0"/>
            <a:r>
              <a:rPr lang="en-US"/>
              <a:t>.</a:t>
            </a:r>
          </a:p>
        </p:txBody>
      </p:sp>
    </p:spTree>
    <p:extLst>
      <p:ext uri="{BB962C8B-B14F-4D97-AF65-F5344CB8AC3E}">
        <p14:creationId xmlns:p14="http://schemas.microsoft.com/office/powerpoint/2010/main" val="410987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854AF0-555C-44ED-8072-87952BAA3E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19250"/>
          </a:xfrm>
          <a:prstGeom prst="rect">
            <a:avLst/>
          </a:prstGeom>
        </p:spPr>
      </p:pic>
      <p:sp>
        <p:nvSpPr>
          <p:cNvPr id="3" name="Text Placeholder 2">
            <a:extLst>
              <a:ext uri="{FF2B5EF4-FFF2-40B4-BE49-F238E27FC236}">
                <a16:creationId xmlns:a16="http://schemas.microsoft.com/office/drawing/2014/main" id="{7187152A-4B25-49CF-BBE4-9A4E24A78F8C}"/>
              </a:ext>
            </a:extLst>
          </p:cNvPr>
          <p:cNvSpPr>
            <a:spLocks noGrp="1"/>
          </p:cNvSpPr>
          <p:nvPr>
            <p:ph type="body" idx="1"/>
          </p:nvPr>
        </p:nvSpPr>
        <p:spPr>
          <a:xfrm>
            <a:off x="839788" y="1681163"/>
            <a:ext cx="5157787"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D41088D-5687-4A23-9FD4-792ECDF5B444}"/>
              </a:ext>
            </a:extLst>
          </p:cNvPr>
          <p:cNvSpPr>
            <a:spLocks noGrp="1"/>
          </p:cNvSpPr>
          <p:nvPr>
            <p:ph type="body" sz="quarter" idx="3"/>
          </p:nvPr>
        </p:nvSpPr>
        <p:spPr>
          <a:xfrm>
            <a:off x="6172200" y="1681163"/>
            <a:ext cx="5492152"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0" name="Picture 9" descr="001">
            <a:extLst>
              <a:ext uri="{FF2B5EF4-FFF2-40B4-BE49-F238E27FC236}">
                <a16:creationId xmlns:a16="http://schemas.microsoft.com/office/drawing/2014/main" id="{CA7A937F-0D6B-4E0F-9077-9BA0BD231A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12" name="Title 11">
            <a:extLst>
              <a:ext uri="{FF2B5EF4-FFF2-40B4-BE49-F238E27FC236}">
                <a16:creationId xmlns:a16="http://schemas.microsoft.com/office/drawing/2014/main" id="{B94AE88C-FAE2-4332-AF0E-292054E98884}"/>
              </a:ext>
            </a:extLst>
          </p:cNvPr>
          <p:cNvSpPr>
            <a:spLocks noGrp="1"/>
          </p:cNvSpPr>
          <p:nvPr>
            <p:ph type="title" hasCustomPrompt="1"/>
          </p:nvPr>
        </p:nvSpPr>
        <p:spPr/>
        <p:txBody>
          <a:bodyPr>
            <a:noAutofit/>
          </a:bodyPr>
          <a:lstStyle>
            <a:lvl1pPr>
              <a:defRPr>
                <a:solidFill>
                  <a:schemeClr val="bg2"/>
                </a:solidFill>
              </a:defRPr>
            </a:lvl1pPr>
          </a:lstStyle>
          <a:p>
            <a:r>
              <a:rPr lang="en-US"/>
              <a:t>Click to edit title</a:t>
            </a:r>
          </a:p>
        </p:txBody>
      </p:sp>
      <p:sp>
        <p:nvSpPr>
          <p:cNvPr id="19" name="Text Placeholder 21">
            <a:extLst>
              <a:ext uri="{FF2B5EF4-FFF2-40B4-BE49-F238E27FC236}">
                <a16:creationId xmlns:a16="http://schemas.microsoft.com/office/drawing/2014/main" id="{64488FBD-3E94-4501-A0BF-F4A2D0865148}"/>
              </a:ext>
            </a:extLst>
          </p:cNvPr>
          <p:cNvSpPr>
            <a:spLocks noGrp="1"/>
          </p:cNvSpPr>
          <p:nvPr>
            <p:ph type="body" sz="quarter" idx="13"/>
          </p:nvPr>
        </p:nvSpPr>
        <p:spPr>
          <a:xfrm>
            <a:off x="838199" y="2849092"/>
            <a:ext cx="5181602" cy="3409321"/>
          </a:xfrm>
          <a:prstGeom prst="rect">
            <a:avLst/>
          </a:prstGeom>
        </p:spPr>
        <p:txBody>
          <a:bodyPr/>
          <a:lstStyle>
            <a:lvl1pPr>
              <a:defRPr sz="1800">
                <a:solidFill>
                  <a:schemeClr val="accent5"/>
                </a:solidFill>
              </a:defRPr>
            </a:lvl1pPr>
          </a:lstStyle>
          <a:p>
            <a:pPr lvl="0"/>
            <a:endParaRPr lang="en-US"/>
          </a:p>
        </p:txBody>
      </p:sp>
      <p:sp>
        <p:nvSpPr>
          <p:cNvPr id="20" name="Text Placeholder 21">
            <a:extLst>
              <a:ext uri="{FF2B5EF4-FFF2-40B4-BE49-F238E27FC236}">
                <a16:creationId xmlns:a16="http://schemas.microsoft.com/office/drawing/2014/main" id="{72C6E41B-AE08-4B8E-A4C3-BF3144A8FE94}"/>
              </a:ext>
            </a:extLst>
          </p:cNvPr>
          <p:cNvSpPr>
            <a:spLocks noGrp="1"/>
          </p:cNvSpPr>
          <p:nvPr>
            <p:ph type="body" sz="quarter" idx="14"/>
          </p:nvPr>
        </p:nvSpPr>
        <p:spPr>
          <a:xfrm>
            <a:off x="6172199" y="2849092"/>
            <a:ext cx="5510606" cy="3409321"/>
          </a:xfrm>
          <a:prstGeom prst="rect">
            <a:avLst/>
          </a:prstGeom>
        </p:spPr>
        <p:txBody>
          <a:bodyPr/>
          <a:lstStyle>
            <a:lvl1pPr>
              <a:defRPr sz="1800">
                <a:solidFill>
                  <a:schemeClr val="accent5"/>
                </a:solidFill>
              </a:defRPr>
            </a:lvl1pPr>
          </a:lstStyle>
          <a:p>
            <a:pPr lvl="0"/>
            <a:endParaRPr lang="en-US"/>
          </a:p>
        </p:txBody>
      </p:sp>
      <p:sp>
        <p:nvSpPr>
          <p:cNvPr id="18" name="Text Placeholder 19">
            <a:extLst>
              <a:ext uri="{FF2B5EF4-FFF2-40B4-BE49-F238E27FC236}">
                <a16:creationId xmlns:a16="http://schemas.microsoft.com/office/drawing/2014/main" id="{C075DA98-A2F1-449D-91A4-6875B0FE606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15" name="Text Placeholder 3">
            <a:extLst>
              <a:ext uri="{FF2B5EF4-FFF2-40B4-BE49-F238E27FC236}">
                <a16:creationId xmlns:a16="http://schemas.microsoft.com/office/drawing/2014/main" id="{964A1C75-B660-42C0-B541-718DE1F827DA}"/>
              </a:ext>
            </a:extLst>
          </p:cNvPr>
          <p:cNvSpPr>
            <a:spLocks noGrp="1"/>
          </p:cNvSpPr>
          <p:nvPr>
            <p:ph type="body" sz="quarter" idx="47" hasCustomPrompt="1"/>
          </p:nvPr>
        </p:nvSpPr>
        <p:spPr>
          <a:xfrm>
            <a:off x="940869" y="2549832"/>
            <a:ext cx="1313964" cy="274167"/>
          </a:xfrm>
          <a:blipFill>
            <a:blip r:embed="rId4">
              <a:extLst>
                <a:ext uri="{28A0092B-C50C-407E-A947-70E740481C1C}">
                  <a14:useLocalDpi xmlns:a14="http://schemas.microsoft.com/office/drawing/2010/main" val="0"/>
                </a:ext>
              </a:extLst>
            </a:blip>
            <a:stretch>
              <a:fillRect/>
            </a:stretch>
          </a:blipFill>
        </p:spPr>
        <p:txBody>
          <a:bodyPr>
            <a:normAutofit/>
          </a:bodyPr>
          <a:lstStyle>
            <a:lvl1pPr marL="45720" indent="0">
              <a:buNone/>
              <a:defRPr sz="800">
                <a:noFill/>
              </a:defRPr>
            </a:lvl1pPr>
          </a:lstStyle>
          <a:p>
            <a:pPr lvl="0"/>
            <a:r>
              <a:rPr lang="en-US"/>
              <a:t>.</a:t>
            </a:r>
          </a:p>
        </p:txBody>
      </p:sp>
      <p:sp>
        <p:nvSpPr>
          <p:cNvPr id="16" name="Text Placeholder 3">
            <a:extLst>
              <a:ext uri="{FF2B5EF4-FFF2-40B4-BE49-F238E27FC236}">
                <a16:creationId xmlns:a16="http://schemas.microsoft.com/office/drawing/2014/main" id="{ADCFE14A-66E3-45E5-93F4-FCDF906D2CDA}"/>
              </a:ext>
            </a:extLst>
          </p:cNvPr>
          <p:cNvSpPr>
            <a:spLocks noGrp="1"/>
          </p:cNvSpPr>
          <p:nvPr>
            <p:ph type="body" sz="quarter" idx="48" hasCustomPrompt="1"/>
          </p:nvPr>
        </p:nvSpPr>
        <p:spPr>
          <a:xfrm>
            <a:off x="6248465" y="2549832"/>
            <a:ext cx="1313964" cy="274167"/>
          </a:xfrm>
          <a:blipFill>
            <a:blip r:embed="rId4">
              <a:extLst>
                <a:ext uri="{28A0092B-C50C-407E-A947-70E740481C1C}">
                  <a14:useLocalDpi xmlns:a14="http://schemas.microsoft.com/office/drawing/2010/main" val="0"/>
                </a:ext>
              </a:extLst>
            </a:blip>
            <a:stretch>
              <a:fillRect/>
            </a:stretch>
          </a:blipFill>
        </p:spPr>
        <p:txBody>
          <a:bodyPr>
            <a:normAutofit/>
          </a:bodyPr>
          <a:lstStyle>
            <a:lvl1pPr marL="45720" indent="0">
              <a:buNone/>
              <a:defRPr sz="800">
                <a:noFill/>
              </a:defRPr>
            </a:lvl1pPr>
          </a:lstStyle>
          <a:p>
            <a:pPr lvl="0"/>
            <a:r>
              <a:rPr lang="en-US"/>
              <a:t>.</a:t>
            </a:r>
          </a:p>
        </p:txBody>
      </p:sp>
    </p:spTree>
    <p:extLst>
      <p:ext uri="{BB962C8B-B14F-4D97-AF65-F5344CB8AC3E}">
        <p14:creationId xmlns:p14="http://schemas.microsoft.com/office/powerpoint/2010/main" val="45727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41E12F-D3C4-47D5-A40D-EF59EF0B6821}"/>
              </a:ext>
            </a:extLst>
          </p:cNvPr>
          <p:cNvSpPr/>
          <p:nvPr userDrawn="1"/>
        </p:nvSpPr>
        <p:spPr>
          <a:xfrm>
            <a:off x="8815996" y="5558828"/>
            <a:ext cx="3229069" cy="120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8309D-8FBF-4217-913D-FF4EA1D23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299" y="2396088"/>
            <a:ext cx="5316711" cy="1090138"/>
          </a:xfrm>
          <a:prstGeom prst="rect">
            <a:avLst/>
          </a:prstGeom>
        </p:spPr>
      </p:pic>
      <p:pic>
        <p:nvPicPr>
          <p:cNvPr id="6" name="Picture 5">
            <a:extLst>
              <a:ext uri="{FF2B5EF4-FFF2-40B4-BE49-F238E27FC236}">
                <a16:creationId xmlns:a16="http://schemas.microsoft.com/office/drawing/2014/main" id="{48091680-7B5E-4E7A-BF6F-D2B5A0619D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26658" y="6010659"/>
            <a:ext cx="2007747" cy="380855"/>
          </a:xfrm>
          <a:prstGeom prst="rect">
            <a:avLst/>
          </a:prstGeom>
        </p:spPr>
      </p:pic>
      <p:sp>
        <p:nvSpPr>
          <p:cNvPr id="2" name="Rectangle 1">
            <a:extLst>
              <a:ext uri="{FF2B5EF4-FFF2-40B4-BE49-F238E27FC236}">
                <a16:creationId xmlns:a16="http://schemas.microsoft.com/office/drawing/2014/main" id="{300F28B7-2825-43C8-B072-684201D6B0A8}"/>
              </a:ext>
            </a:extLst>
          </p:cNvPr>
          <p:cNvSpPr/>
          <p:nvPr userDrawn="1"/>
        </p:nvSpPr>
        <p:spPr>
          <a:xfrm>
            <a:off x="162838" y="6400881"/>
            <a:ext cx="4334006" cy="362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A6BED8-738F-4FFA-988B-F7A034C0FA9C}"/>
              </a:ext>
            </a:extLst>
          </p:cNvPr>
          <p:cNvSpPr/>
          <p:nvPr userDrawn="1"/>
        </p:nvSpPr>
        <p:spPr>
          <a:xfrm>
            <a:off x="464820" y="5692995"/>
            <a:ext cx="6900483" cy="707886"/>
          </a:xfrm>
          <a:prstGeom prst="rect">
            <a:avLst/>
          </a:prstGeom>
        </p:spPr>
        <p:txBody>
          <a:bodyPr wrap="square">
            <a:spAutoFit/>
          </a:bodyPr>
          <a:lstStyle/>
          <a:p>
            <a:r>
              <a:rPr lang="en-IN" sz="1000" err="1">
                <a:solidFill>
                  <a:srgbClr val="00558C"/>
                </a:solidFill>
                <a:latin typeface="Arial" panose="020B0604020202020204" pitchFamily="34" charset="0"/>
                <a:cs typeface="Arial" panose="020B0604020202020204" pitchFamily="34" charset="0"/>
              </a:rPr>
              <a:t>kofax.com</a:t>
            </a:r>
            <a:endParaRPr lang="en-IN" sz="1000">
              <a:solidFill>
                <a:srgbClr val="00558C"/>
              </a:solidFill>
              <a:latin typeface="Arial" panose="020B0604020202020204" pitchFamily="34" charset="0"/>
              <a:cs typeface="Arial" panose="020B0604020202020204" pitchFamily="34" charset="0"/>
            </a:endParaRPr>
          </a:p>
          <a:p>
            <a:endParaRPr lang="en-IN" sz="1000">
              <a:solidFill>
                <a:srgbClr val="00558C"/>
              </a:solidFill>
              <a:latin typeface="Arial" panose="020B0604020202020204" pitchFamily="34" charset="0"/>
              <a:cs typeface="Arial" panose="020B0604020202020204" pitchFamily="34" charset="0"/>
            </a:endParaRPr>
          </a:p>
          <a:p>
            <a:r>
              <a:rPr lang="en-US" sz="1000">
                <a:solidFill>
                  <a:schemeClr val="accent5"/>
                </a:solidFill>
                <a:latin typeface="Arial" panose="020B0604020202020204" pitchFamily="34" charset="0"/>
                <a:cs typeface="Arial" panose="020B0604020202020204" pitchFamily="34" charset="0"/>
              </a:rPr>
              <a:t>Proprietary and Confidential © 2021 Kofax. All rights reserved.</a:t>
            </a:r>
            <a:r>
              <a:rPr lang="en-IN" sz="1000">
                <a:solidFill>
                  <a:schemeClr val="accent5"/>
                </a:solidFill>
                <a:latin typeface="Arial" panose="020B0604020202020204" pitchFamily="34" charset="0"/>
                <a:cs typeface="Arial" panose="020B0604020202020204" pitchFamily="34" charset="0"/>
              </a:rPr>
              <a:t> Kofax and the Kofax logo are trademarks of Kofax, registered in the United States and/or other countries. All other trademarks are the property of their respective owners.</a:t>
            </a:r>
          </a:p>
        </p:txBody>
      </p:sp>
    </p:spTree>
    <p:extLst>
      <p:ext uri="{BB962C8B-B14F-4D97-AF65-F5344CB8AC3E}">
        <p14:creationId xmlns:p14="http://schemas.microsoft.com/office/powerpoint/2010/main" val="3376048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5003B5-D193-4014-9E75-A948E5A220A5}"/>
              </a:ext>
            </a:extLst>
          </p:cNvPr>
          <p:cNvSpPr>
            <a:spLocks noGrp="1"/>
          </p:cNvSpPr>
          <p:nvPr>
            <p:ph type="title" hasCustomPrompt="1"/>
          </p:nvPr>
        </p:nvSpPr>
        <p:spPr>
          <a:xfrm>
            <a:off x="838200" y="594795"/>
            <a:ext cx="10826152" cy="750917"/>
          </a:xfrm>
        </p:spPr>
        <p:txBody>
          <a:bodyPr/>
          <a:lstStyle/>
          <a:p>
            <a:r>
              <a:rPr lang="en-US"/>
              <a:t>Click to edit title</a:t>
            </a:r>
          </a:p>
        </p:txBody>
      </p:sp>
      <p:pic>
        <p:nvPicPr>
          <p:cNvPr id="9" name="Picture 8" descr="001">
            <a:extLst>
              <a:ext uri="{FF2B5EF4-FFF2-40B4-BE49-F238E27FC236}">
                <a16:creationId xmlns:a16="http://schemas.microsoft.com/office/drawing/2014/main" id="{FDCAECD8-F2BC-4102-B89D-C3FD3A2B69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155" y="624204"/>
            <a:ext cx="604704" cy="279044"/>
          </a:xfrm>
          <a:prstGeom prst="rect">
            <a:avLst/>
          </a:prstGeom>
          <a:noFill/>
          <a:ln w="9525">
            <a:noFill/>
          </a:ln>
        </p:spPr>
      </p:pic>
      <p:sp>
        <p:nvSpPr>
          <p:cNvPr id="10" name="Text Placeholder 21">
            <a:extLst>
              <a:ext uri="{FF2B5EF4-FFF2-40B4-BE49-F238E27FC236}">
                <a16:creationId xmlns:a16="http://schemas.microsoft.com/office/drawing/2014/main" id="{2C2984BF-1CC4-4A6A-8049-6F5B5FE1F29F}"/>
              </a:ext>
            </a:extLst>
          </p:cNvPr>
          <p:cNvSpPr>
            <a:spLocks noGrp="1"/>
          </p:cNvSpPr>
          <p:nvPr>
            <p:ph type="body" sz="quarter" idx="12"/>
          </p:nvPr>
        </p:nvSpPr>
        <p:spPr>
          <a:xfrm>
            <a:off x="838199" y="1494387"/>
            <a:ext cx="10826151" cy="4713288"/>
          </a:xfrm>
          <a:prstGeom prst="rect">
            <a:avLst/>
          </a:prstGeom>
        </p:spPr>
        <p:txBody>
          <a:bodyPr/>
          <a:lstStyle>
            <a:lvl1pPr>
              <a:defRPr>
                <a:solidFill>
                  <a:schemeClr val="accent5"/>
                </a:solidFill>
              </a:defRPr>
            </a:lvl1pPr>
          </a:lstStyle>
          <a:p>
            <a:pPr lvl="0"/>
            <a:endParaRPr lang="en-US"/>
          </a:p>
        </p:txBody>
      </p:sp>
      <p:sp>
        <p:nvSpPr>
          <p:cNvPr id="12" name="Text Placeholder 13">
            <a:extLst>
              <a:ext uri="{FF2B5EF4-FFF2-40B4-BE49-F238E27FC236}">
                <a16:creationId xmlns:a16="http://schemas.microsoft.com/office/drawing/2014/main" id="{CD92778D-E3DA-4B94-ADBB-772055BD5F27}"/>
              </a:ext>
            </a:extLst>
          </p:cNvPr>
          <p:cNvSpPr>
            <a:spLocks noGrp="1"/>
          </p:cNvSpPr>
          <p:nvPr>
            <p:ph type="body" sz="quarter" idx="13" hasCustomPrompt="1"/>
          </p:nvPr>
        </p:nvSpPr>
        <p:spPr>
          <a:xfrm>
            <a:off x="838199" y="171976"/>
            <a:ext cx="10826152" cy="413766"/>
          </a:xfrm>
          <a:prstGeom prst="rect">
            <a:avLst/>
          </a:prstGeom>
        </p:spPr>
        <p:txBody>
          <a:bodyPr anchor="b"/>
          <a:lstStyle>
            <a:lvl1pPr marL="0" indent="0">
              <a:buNone/>
              <a:defRPr sz="1440" b="0" i="0" cap="all"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SECTION TITLE </a:t>
            </a:r>
          </a:p>
        </p:txBody>
      </p:sp>
    </p:spTree>
    <p:extLst>
      <p:ext uri="{BB962C8B-B14F-4D97-AF65-F5344CB8AC3E}">
        <p14:creationId xmlns:p14="http://schemas.microsoft.com/office/powerpoint/2010/main" val="24251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12.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heme" Target="../theme/theme6.xml"/><Relationship Id="rId1" Type="http://schemas.openxmlformats.org/officeDocument/2006/relationships/slideLayout" Target="../slideLayouts/slideLayout2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a:t>Click to edit Master title</a:t>
            </a:r>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A1E1628-F0EA-4AF1-8737-07E257D2B9B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2" name="TextBox 11">
            <a:extLst>
              <a:ext uri="{FF2B5EF4-FFF2-40B4-BE49-F238E27FC236}">
                <a16:creationId xmlns:a16="http://schemas.microsoft.com/office/drawing/2014/main" id="{648D7243-9111-40C9-8B74-52B179010434}"/>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smtClean="0">
                <a:solidFill>
                  <a:schemeClr val="bg2">
                    <a:lumMod val="7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a:solidFill>
                <a:schemeClr val="bg2">
                  <a:lumMod val="7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3806459651"/>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737" r:id="rId3"/>
    <p:sldLayoutId id="2147483655" r:id="rId4"/>
    <p:sldLayoutId id="2147483679" r:id="rId5"/>
    <p:sldLayoutId id="2147483675" r:id="rId6"/>
    <p:sldLayoutId id="2147483653" r:id="rId7"/>
    <p:sldLayoutId id="2147483704" r:id="rId8"/>
    <p:sldLayoutId id="2147483757" r:id="rId9"/>
    <p:sldLayoutId id="2147483772" r:id="rId10"/>
    <p:sldLayoutId id="2147483985" r:id="rId11"/>
    <p:sldLayoutId id="2147484278" r:id="rId12"/>
  </p:sldLayoutIdLst>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a:t>Click to edit Master title</a:t>
            </a:r>
          </a:p>
        </p:txBody>
      </p:sp>
      <p:sp>
        <p:nvSpPr>
          <p:cNvPr id="6" name="Slide Number Placeholder 5">
            <a:extLst>
              <a:ext uri="{FF2B5EF4-FFF2-40B4-BE49-F238E27FC236}">
                <a16:creationId xmlns:a16="http://schemas.microsoft.com/office/drawing/2014/main" id="{D62E24AF-5AFB-4858-A79E-1ADCAD5AF1BA}"/>
              </a:ext>
            </a:extLst>
          </p:cNvPr>
          <p:cNvSpPr>
            <a:spLocks noGrp="1"/>
          </p:cNvSpPr>
          <p:nvPr>
            <p:ph type="sldNum" sz="quarter" idx="4"/>
          </p:nvPr>
        </p:nvSpPr>
        <p:spPr>
          <a:xfrm>
            <a:off x="11326439" y="6356350"/>
            <a:ext cx="613311" cy="365125"/>
          </a:xfrm>
          <a:prstGeom prst="rect">
            <a:avLst/>
          </a:prstGeom>
        </p:spPr>
        <p:txBody>
          <a:bodyPr vert="horz" lIns="91440" tIns="45720" rIns="91440" bIns="45720" rtlCol="0" anchor="ctr"/>
          <a:lstStyle>
            <a:lvl1pPr algn="l">
              <a:defRPr sz="1200">
                <a:solidFill>
                  <a:schemeClr val="accent5"/>
                </a:solidFill>
              </a:defRPr>
            </a:lvl1pPr>
          </a:lstStyle>
          <a:p>
            <a:fld id="{151725ED-AB00-4B02-A764-80C23BBB66A4}" type="slidenum">
              <a:rPr lang="en-US" smtClean="0"/>
              <a:pPr/>
              <a:t>‹#›</a:t>
            </a:fld>
            <a:endParaRPr lang="en-US"/>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A1E1628-F0EA-4AF1-8737-07E257D2B9B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2858372739"/>
      </p:ext>
    </p:extLst>
  </p:cSld>
  <p:clrMap bg1="lt1" tx1="dk1" bg2="lt2" tx2="dk2" accent1="accent1" accent2="accent2" accent3="accent3" accent4="accent4" accent5="accent5" accent6="accent6" hlink="hlink" folHlink="folHlink"/>
  <p:sldLayoutIdLst>
    <p:sldLayoutId id="2147483781" r:id="rId1"/>
    <p:sldLayoutId id="2147483795" r:id="rId2"/>
    <p:sldLayoutId id="2147483814" r:id="rId3"/>
    <p:sldLayoutId id="2147483839" r:id="rId4"/>
    <p:sldLayoutId id="2147484276" r:id="rId5"/>
    <p:sldLayoutId id="2147484277" r:id="rId6"/>
  </p:sldLayoutIdLst>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a:t>Click to edit Master title</a:t>
            </a:r>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A1E1628-F0EA-4AF1-8737-07E257D2B9B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2" name="TextBox 11">
            <a:extLst>
              <a:ext uri="{FF2B5EF4-FFF2-40B4-BE49-F238E27FC236}">
                <a16:creationId xmlns:a16="http://schemas.microsoft.com/office/drawing/2014/main" id="{648D7243-9111-40C9-8B74-52B179010434}"/>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smtClean="0">
                <a:solidFill>
                  <a:schemeClr val="bg2">
                    <a:lumMod val="7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a:solidFill>
                <a:schemeClr val="bg2">
                  <a:lumMod val="7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4157625078"/>
      </p:ext>
    </p:extLst>
  </p:cSld>
  <p:clrMap bg1="lt1" tx1="dk1" bg2="lt2" tx2="dk2" accent1="accent1" accent2="accent2" accent3="accent3" accent4="accent4" accent5="accent5" accent6="accent6" hlink="hlink" folHlink="folHlink"/>
  <p:sldLayoutIdLst>
    <p:sldLayoutId id="2147483865" r:id="rId1"/>
    <p:sldLayoutId id="2147483910" r:id="rId2"/>
  </p:sldLayoutIdLst>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a:t>Click to edit Master title</a:t>
            </a:r>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A1E1628-F0EA-4AF1-8737-07E257D2B9B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2" name="TextBox 11">
            <a:extLst>
              <a:ext uri="{FF2B5EF4-FFF2-40B4-BE49-F238E27FC236}">
                <a16:creationId xmlns:a16="http://schemas.microsoft.com/office/drawing/2014/main" id="{648D7243-9111-40C9-8B74-52B179010434}"/>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smtClean="0">
                <a:solidFill>
                  <a:schemeClr val="bg2">
                    <a:lumMod val="7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a:solidFill>
                <a:schemeClr val="bg2">
                  <a:lumMod val="7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3142946671"/>
      </p:ext>
    </p:extLst>
  </p:cSld>
  <p:clrMap bg1="lt1" tx1="dk1" bg2="lt2" tx2="dk2" accent1="accent1" accent2="accent2" accent3="accent3" accent4="accent4" accent5="accent5" accent6="accent6" hlink="hlink" folHlink="folHlink"/>
  <p:sldLayoutIdLst>
    <p:sldLayoutId id="2147483921" r:id="rId1"/>
    <p:sldLayoutId id="2147483934" r:id="rId2"/>
    <p:sldLayoutId id="2147483950" r:id="rId3"/>
  </p:sldLayoutIdLst>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a:t>Click to edit Master title</a:t>
            </a:r>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A1E1628-F0EA-4AF1-8737-07E257D2B9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2" name="TextBox 11">
            <a:extLst>
              <a:ext uri="{FF2B5EF4-FFF2-40B4-BE49-F238E27FC236}">
                <a16:creationId xmlns:a16="http://schemas.microsoft.com/office/drawing/2014/main" id="{648D7243-9111-40C9-8B74-52B179010434}"/>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smtClean="0">
                <a:solidFill>
                  <a:schemeClr val="bg2">
                    <a:lumMod val="7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a:solidFill>
                <a:schemeClr val="bg2">
                  <a:lumMod val="75000"/>
                </a:schemeClr>
              </a:solidFill>
              <a:latin typeface="Arial" panose="020B0604020202020204" pitchFamily="34" charset="0"/>
              <a:ea typeface="Lato" panose="020F0502020204030203" pitchFamily="34" charset="0"/>
              <a:cs typeface="Arial" panose="020B0604020202020204" pitchFamily="34" charset="0"/>
            </a:endParaRPr>
          </a:p>
        </p:txBody>
      </p:sp>
      <p:sp>
        <p:nvSpPr>
          <p:cNvPr id="9" name="TextBox 13">
            <a:extLst>
              <a:ext uri="{FF2B5EF4-FFF2-40B4-BE49-F238E27FC236}">
                <a16:creationId xmlns:a16="http://schemas.microsoft.com/office/drawing/2014/main" id="{5A17A94D-5D62-43C2-B55A-69E5B3387727}"/>
              </a:ext>
            </a:extLst>
          </p:cNvPr>
          <p:cNvSpPr txBox="1"/>
          <p:nvPr userDrawn="1"/>
        </p:nvSpPr>
        <p:spPr>
          <a:xfrm>
            <a:off x="211899" y="6446423"/>
            <a:ext cx="4982515" cy="228600"/>
          </a:xfrm>
          <a:prstGeom prst="rect">
            <a:avLst/>
          </a:prstGeom>
        </p:spPr>
        <p:txBody>
          <a:bodyPr vert="horz" wrap="square"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bg2">
                    <a:lumMod val="75000"/>
                  </a:schemeClr>
                </a:solidFill>
                <a:latin typeface="Arial" panose="020B0604020202020204" pitchFamily="34" charset="0"/>
                <a:cs typeface="Arial" panose="020B0604020202020204" pitchFamily="34" charset="0"/>
              </a:rPr>
              <a:t>Proprietary and Confidential © 2021 Kofax. All rights reserved.</a:t>
            </a:r>
          </a:p>
        </p:txBody>
      </p:sp>
    </p:spTree>
    <p:extLst>
      <p:ext uri="{BB962C8B-B14F-4D97-AF65-F5344CB8AC3E}">
        <p14:creationId xmlns:p14="http://schemas.microsoft.com/office/powerpoint/2010/main" val="3279017643"/>
      </p:ext>
    </p:extLst>
  </p:cSld>
  <p:clrMap bg1="lt1" tx1="dk1" bg2="lt2" tx2="dk2" accent1="accent1" accent2="accent2" accent3="accent3" accent4="accent4" accent5="accent5" accent6="accent6" hlink="hlink" folHlink="folHlink"/>
  <p:sldLayoutIdLst>
    <p:sldLayoutId id="2147484130" r:id="rId1"/>
  </p:sldLayoutIdLst>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a:t>Click to edit Master title</a:t>
            </a:r>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A1E1628-F0EA-4AF1-8737-07E257D2B9B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2" name="TextBox 11">
            <a:extLst>
              <a:ext uri="{FF2B5EF4-FFF2-40B4-BE49-F238E27FC236}">
                <a16:creationId xmlns:a16="http://schemas.microsoft.com/office/drawing/2014/main" id="{648D7243-9111-40C9-8B74-52B179010434}"/>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smtClean="0">
                <a:solidFill>
                  <a:schemeClr val="bg2">
                    <a:lumMod val="7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a:solidFill>
                <a:schemeClr val="bg2">
                  <a:lumMod val="75000"/>
                </a:schemeClr>
              </a:solidFill>
              <a:latin typeface="Arial" panose="020B0604020202020204" pitchFamily="34" charset="0"/>
              <a:ea typeface="Lato" panose="020F0502020204030203" pitchFamily="34" charset="0"/>
              <a:cs typeface="Arial" panose="020B0604020202020204" pitchFamily="34" charset="0"/>
            </a:endParaRPr>
          </a:p>
        </p:txBody>
      </p:sp>
      <p:sp>
        <p:nvSpPr>
          <p:cNvPr id="9" name="TextBox 13">
            <a:extLst>
              <a:ext uri="{FF2B5EF4-FFF2-40B4-BE49-F238E27FC236}">
                <a16:creationId xmlns:a16="http://schemas.microsoft.com/office/drawing/2014/main" id="{5A17A94D-5D62-43C2-B55A-69E5B3387727}"/>
              </a:ext>
            </a:extLst>
          </p:cNvPr>
          <p:cNvSpPr txBox="1"/>
          <p:nvPr userDrawn="1"/>
        </p:nvSpPr>
        <p:spPr>
          <a:xfrm>
            <a:off x="211899" y="6446423"/>
            <a:ext cx="4982515" cy="228600"/>
          </a:xfrm>
          <a:prstGeom prst="rect">
            <a:avLst/>
          </a:prstGeom>
        </p:spPr>
        <p:txBody>
          <a:bodyPr vert="horz" wrap="square"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bg2">
                    <a:lumMod val="75000"/>
                  </a:schemeClr>
                </a:solidFill>
                <a:latin typeface="Arial" panose="020B0604020202020204" pitchFamily="34" charset="0"/>
                <a:cs typeface="Arial" panose="020B0604020202020204" pitchFamily="34" charset="0"/>
              </a:rPr>
              <a:t>Proprietary and Confidential © 2022 Kofax. All rights reserved.</a:t>
            </a:r>
          </a:p>
        </p:txBody>
      </p:sp>
    </p:spTree>
    <p:custDataLst>
      <p:tags r:id="rId3"/>
    </p:custDataLst>
    <p:extLst>
      <p:ext uri="{BB962C8B-B14F-4D97-AF65-F5344CB8AC3E}">
        <p14:creationId xmlns:p14="http://schemas.microsoft.com/office/powerpoint/2010/main" val="3760798028"/>
      </p:ext>
    </p:extLst>
  </p:cSld>
  <p:clrMap bg1="lt1" tx1="dk1" bg2="lt2" tx2="dk2" accent1="accent1" accent2="accent2" accent3="accent3" accent4="accent4" accent5="accent5" accent6="accent6" hlink="hlink" folHlink="folHlink"/>
  <p:sldLayoutIdLst>
    <p:sldLayoutId id="2147484211" r:id="rId1"/>
  </p:sldLayoutIdLst>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1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1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4.png"/><Relationship Id="rId2" Type="http://schemas.openxmlformats.org/officeDocument/2006/relationships/slideLayout" Target="../slideLayouts/slideLayout15.xml"/><Relationship Id="rId1" Type="http://schemas.openxmlformats.org/officeDocument/2006/relationships/tags" Target="../tags/tag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6.xml"/><Relationship Id="rId7" Type="http://schemas.openxmlformats.org/officeDocument/2006/relationships/image" Target="../media/image38.png"/><Relationship Id="rId2" Type="http://schemas.openxmlformats.org/officeDocument/2006/relationships/slideLayout" Target="../slideLayouts/slideLayout17.xml"/><Relationship Id="rId1" Type="http://schemas.openxmlformats.org/officeDocument/2006/relationships/tags" Target="../tags/tag2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5.xml"/><Relationship Id="rId5" Type="http://schemas.microsoft.com/office/2007/relationships/hdphoto" Target="../media/hdphoto1.wdp"/><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6.xml"/><Relationship Id="rId1" Type="http://schemas.openxmlformats.org/officeDocument/2006/relationships/tags" Target="../tags/tag2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7.xml"/><Relationship Id="rId7" Type="http://schemas.openxmlformats.org/officeDocument/2006/relationships/image" Target="../media/image50.png"/><Relationship Id="rId2" Type="http://schemas.openxmlformats.org/officeDocument/2006/relationships/slideLayout" Target="../slideLayouts/slideLayout18.xml"/><Relationship Id="rId1" Type="http://schemas.openxmlformats.org/officeDocument/2006/relationships/tags" Target="../tags/tag2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4.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26.xml"/><Relationship Id="rId4" Type="http://schemas.openxmlformats.org/officeDocument/2006/relationships/hyperlink" Target="https://status.kofaxcloud.com/"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30.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8" Type="http://schemas.openxmlformats.org/officeDocument/2006/relationships/hyperlink" Target="https://pixabay.com/?utm_source=link-attribution&amp;utm_medium=referral&amp;utm_campaign=image&amp;utm_content=2681488" TargetMode="External"/><Relationship Id="rId3" Type="http://schemas.openxmlformats.org/officeDocument/2006/relationships/notesSlide" Target="../notesSlides/notesSlide22.xml"/><Relationship Id="rId7" Type="http://schemas.openxmlformats.org/officeDocument/2006/relationships/hyperlink" Target="https://pixabay.com/users/robinhiggins-1321953/?utm_source=link-attribution&amp;utm_medium=referral&amp;utm_campaign=image&amp;utm_content=2681488" TargetMode="External"/><Relationship Id="rId2" Type="http://schemas.openxmlformats.org/officeDocument/2006/relationships/slideLayout" Target="../slideLayouts/slideLayout23.xml"/><Relationship Id="rId1" Type="http://schemas.openxmlformats.org/officeDocument/2006/relationships/tags" Target="../tags/tag32.xml"/><Relationship Id="rId6" Type="http://schemas.openxmlformats.org/officeDocument/2006/relationships/image" Target="../media/image55.jpeg"/><Relationship Id="rId5" Type="http://schemas.openxmlformats.org/officeDocument/2006/relationships/hyperlink" Target="https://www.maxpixel.net/Afraid-Young-Face-Scared-Stress-Person-Fear-2840243" TargetMode="External"/><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 Id="rId5" Type="http://schemas.microsoft.com/office/2007/relationships/hdphoto" Target="../media/hdphoto1.wdp"/><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3.xml"/><Relationship Id="rId1" Type="http://schemas.openxmlformats.org/officeDocument/2006/relationships/tags" Target="../tags/tag33.xml"/><Relationship Id="rId6" Type="http://schemas.openxmlformats.org/officeDocument/2006/relationships/hyperlink" Target="https://pixabay.com/?utm_source=link-attribution&amp;utm_medium=referral&amp;utm_campaign=image&amp;utm_content=2681488" TargetMode="External"/><Relationship Id="rId5" Type="http://schemas.openxmlformats.org/officeDocument/2006/relationships/hyperlink" Target="https://pixabay.com/users/robinhiggins-1321953/?utm_source=link-attribution&amp;utm_medium=referral&amp;utm_campaign=image&amp;utm_content=2681488" TargetMode="External"/><Relationship Id="rId4" Type="http://schemas.openxmlformats.org/officeDocument/2006/relationships/image" Target="../media/image56.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3.xml"/><Relationship Id="rId1" Type="http://schemas.openxmlformats.org/officeDocument/2006/relationships/tags" Target="../tags/tag34.xml"/><Relationship Id="rId6" Type="http://schemas.openxmlformats.org/officeDocument/2006/relationships/hyperlink" Target="https://pixabay.com/?utm_source=link-attribution&amp;utm_medium=referral&amp;utm_campaign=image&amp;utm_content=2681488" TargetMode="External"/><Relationship Id="rId5" Type="http://schemas.openxmlformats.org/officeDocument/2006/relationships/hyperlink" Target="https://pixabay.com/users/robinhiggins-1321953/?utm_source=link-attribution&amp;utm_medium=referral&amp;utm_campaign=image&amp;utm_content=2681488" TargetMode="External"/><Relationship Id="rId4" Type="http://schemas.openxmlformats.org/officeDocument/2006/relationships/image" Target="../media/image57.jpg"/></Relationships>
</file>

<file path=ppt/slides/_rels/slide32.xml.rels><?xml version="1.0" encoding="UTF-8" standalone="yes"?>
<Relationships xmlns="http://schemas.openxmlformats.org/package/2006/relationships"><Relationship Id="rId3" Type="http://schemas.openxmlformats.org/officeDocument/2006/relationships/hyperlink" Target="mailto:cloud-help@kofax.com" TargetMode="External"/><Relationship Id="rId2" Type="http://schemas.openxmlformats.org/officeDocument/2006/relationships/slideLayout" Target="../slideLayouts/slideLayout22.xml"/><Relationship Id="rId1" Type="http://schemas.openxmlformats.org/officeDocument/2006/relationships/tags" Target="../tags/tag3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notesSlide" Target="../notesSlides/notesSlide27.xml"/><Relationship Id="rId7" Type="http://schemas.openxmlformats.org/officeDocument/2006/relationships/hyperlink" Target="http://www.google.co.uk/url?sa=i&amp;rct=j&amp;q=&amp;esrc=s&amp;frm=1&amp;source=images&amp;cd=&amp;cad=rja&amp;docid=1A8FjHKGwr9guM&amp;tbnid=ZAwWPbw9Le7i4M:&amp;ved=0CAUQjRw&amp;url=http://blogs.technet.com/b/dataplatforminsider/archive/2009/07/08/microsoft-sql-services-is-now-microsoft-sql-azure.aspx&amp;ei=1t1hUvLVCs607Qb_pYDoBQ&amp;bvm=bv.54934254,d.ZGU&amp;psig=AFQjCNHSiYFMmybRWcxvmJ0SV1GOWjtIGg&amp;ust=1382231883080111" TargetMode="External"/><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slideLayout" Target="../slideLayouts/slideLayout12.xml"/><Relationship Id="rId16" Type="http://schemas.openxmlformats.org/officeDocument/2006/relationships/image" Target="../media/image68.png"/><Relationship Id="rId1" Type="http://schemas.openxmlformats.org/officeDocument/2006/relationships/tags" Target="../tags/tag39.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hyperlink" Target="http://www.google.co.uk/url?sa=i&amp;source=images&amp;cd=&amp;cad=rja&amp;docid=b0tnbqd6f0nRFM&amp;tbnid=1bfEibCVSzDrmM:&amp;ved=0CAgQjRwwAA&amp;url=http://dfwitprofessionals.com/hands-on-backing-up-your-server-data-center-infrastructure-in-windows-azure-may-30th/&amp;ei=aN1hUsOXGoey7AauqIDQCQ&amp;psig=AFQjCNEu6FoAvtgmWDHAwACzEv78L6rwHw&amp;ust=1382231784511848" TargetMode="External"/><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1.png"/><Relationship Id="rId1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7.xml"/><Relationship Id="rId5" Type="http://schemas.microsoft.com/office/2007/relationships/hdphoto" Target="../media/hdphoto1.wdp"/><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17.png"/><Relationship Id="rId5" Type="http://schemas.microsoft.com/office/2017/06/relationships/model3d" Target="../media/model3d1.glb"/><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18.png"/><Relationship Id="rId4" Type="http://schemas.microsoft.com/office/2017/06/relationships/model3d" Target="../media/model3d1.glb"/></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1.xml"/><Relationship Id="rId5" Type="http://schemas.openxmlformats.org/officeDocument/2006/relationships/image" Target="../media/image18.png"/><Relationship Id="rId4" Type="http://schemas.microsoft.com/office/2017/06/relationships/model3d" Target="../media/model3d1.glb"/></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s://learn.microsoft.com/en-us/training/modules/describe-cloud-compute/4-describe-shared-responsibility-model" TargetMode="Externa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5F455-DCD5-CA95-2E7D-709159F57ACE}"/>
              </a:ext>
            </a:extLst>
          </p:cNvPr>
          <p:cNvSpPr>
            <a:spLocks noGrp="1"/>
          </p:cNvSpPr>
          <p:nvPr>
            <p:ph type="ctrTitle"/>
          </p:nvPr>
        </p:nvSpPr>
        <p:spPr/>
        <p:txBody>
          <a:bodyPr/>
          <a:lstStyle/>
          <a:p>
            <a:r>
              <a:rPr lang="en-GB" dirty="0"/>
              <a:t>Selling Kofax Cloud</a:t>
            </a:r>
          </a:p>
        </p:txBody>
      </p:sp>
      <p:sp>
        <p:nvSpPr>
          <p:cNvPr id="3" name="Subtitle 2">
            <a:extLst>
              <a:ext uri="{FF2B5EF4-FFF2-40B4-BE49-F238E27FC236}">
                <a16:creationId xmlns:a16="http://schemas.microsoft.com/office/drawing/2014/main" id="{F98EDAD9-DE8F-344C-E5DB-FFA237CB3256}"/>
              </a:ext>
            </a:extLst>
          </p:cNvPr>
          <p:cNvSpPr>
            <a:spLocks noGrp="1"/>
          </p:cNvSpPr>
          <p:nvPr>
            <p:ph type="subTitle" idx="1"/>
          </p:nvPr>
        </p:nvSpPr>
        <p:spPr/>
        <p:txBody>
          <a:bodyPr/>
          <a:lstStyle/>
          <a:p>
            <a:endParaRPr lang="en-GB" dirty="0"/>
          </a:p>
        </p:txBody>
      </p:sp>
      <p:sp>
        <p:nvSpPr>
          <p:cNvPr id="5" name="Text Placeholder 4">
            <a:extLst>
              <a:ext uri="{FF2B5EF4-FFF2-40B4-BE49-F238E27FC236}">
                <a16:creationId xmlns:a16="http://schemas.microsoft.com/office/drawing/2014/main" id="{154C4209-70A4-9315-D808-C5CA2C1FDAFE}"/>
              </a:ext>
            </a:extLst>
          </p:cNvPr>
          <p:cNvSpPr>
            <a:spLocks noGrp="1"/>
          </p:cNvSpPr>
          <p:nvPr>
            <p:ph type="body" sz="quarter" idx="15"/>
          </p:nvPr>
        </p:nvSpPr>
        <p:spPr/>
        <p:txBody>
          <a:bodyPr/>
          <a:lstStyle/>
          <a:p>
            <a:r>
              <a:rPr lang="en-GB" dirty="0"/>
              <a:t>Richard Haine</a:t>
            </a:r>
          </a:p>
        </p:txBody>
      </p:sp>
      <p:sp>
        <p:nvSpPr>
          <p:cNvPr id="6" name="Text Placeholder 5">
            <a:extLst>
              <a:ext uri="{FF2B5EF4-FFF2-40B4-BE49-F238E27FC236}">
                <a16:creationId xmlns:a16="http://schemas.microsoft.com/office/drawing/2014/main" id="{041A6021-7637-424A-0AC3-E2A6DE73C309}"/>
              </a:ext>
            </a:extLst>
          </p:cNvPr>
          <p:cNvSpPr>
            <a:spLocks noGrp="1"/>
          </p:cNvSpPr>
          <p:nvPr>
            <p:ph type="body" sz="quarter" idx="16"/>
          </p:nvPr>
        </p:nvSpPr>
        <p:spPr/>
        <p:txBody>
          <a:bodyPr/>
          <a:lstStyle/>
          <a:p>
            <a:r>
              <a:rPr lang="en-GB" dirty="0"/>
              <a:t>Snr. Enablement Programs Manager</a:t>
            </a:r>
          </a:p>
          <a:p>
            <a:r>
              <a:rPr lang="en-GB" dirty="0"/>
              <a:t>Kofax</a:t>
            </a:r>
          </a:p>
        </p:txBody>
      </p:sp>
    </p:spTree>
    <p:custDataLst>
      <p:tags r:id="rId1"/>
    </p:custDataLst>
    <p:extLst>
      <p:ext uri="{BB962C8B-B14F-4D97-AF65-F5344CB8AC3E}">
        <p14:creationId xmlns:p14="http://schemas.microsoft.com/office/powerpoint/2010/main" val="260762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8F1B6C-34FF-4211-A7C9-1CB3291C2FF5}"/>
              </a:ext>
            </a:extLst>
          </p:cNvPr>
          <p:cNvSpPr/>
          <p:nvPr/>
        </p:nvSpPr>
        <p:spPr>
          <a:xfrm>
            <a:off x="0" y="0"/>
            <a:ext cx="12192000" cy="6858000"/>
          </a:xfrm>
          <a:prstGeom prst="rect">
            <a:avLst/>
          </a:prstGeom>
          <a:solidFill>
            <a:srgbClr val="025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179215" y="-103481"/>
            <a:ext cx="4003370" cy="695959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056314" y="527"/>
            <a:ext cx="4072316" cy="6855065"/>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416" y="-13027"/>
            <a:ext cx="4007062" cy="6884054"/>
          </a:xfrm>
          <a:prstGeom prst="rect">
            <a:avLst/>
          </a:prstGeom>
        </p:spPr>
      </p:pic>
      <p:sp>
        <p:nvSpPr>
          <p:cNvPr id="18" name="Rectangle 17">
            <a:extLst>
              <a:ext uri="{FF2B5EF4-FFF2-40B4-BE49-F238E27FC236}">
                <a16:creationId xmlns:a16="http://schemas.microsoft.com/office/drawing/2014/main" id="{6DA5080E-9E1C-42B4-A7A5-94210E002647}"/>
              </a:ext>
            </a:extLst>
          </p:cNvPr>
          <p:cNvSpPr/>
          <p:nvPr/>
        </p:nvSpPr>
        <p:spPr>
          <a:xfrm>
            <a:off x="14116" y="1"/>
            <a:ext cx="12217809" cy="6884054"/>
          </a:xfrm>
          <a:prstGeom prst="rect">
            <a:avLst/>
          </a:prstGeom>
          <a:solidFill>
            <a:srgbClr val="025389">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9" name="Straight Connector 8"/>
          <p:cNvCxnSpPr/>
          <p:nvPr/>
        </p:nvCxnSpPr>
        <p:spPr>
          <a:xfrm>
            <a:off x="4042834" y="-101600"/>
            <a:ext cx="0" cy="6959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53397" y="-101600"/>
            <a:ext cx="0" cy="6959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4"/>
          <p:cNvSpPr txBox="1">
            <a:spLocks/>
          </p:cNvSpPr>
          <p:nvPr/>
        </p:nvSpPr>
        <p:spPr>
          <a:xfrm>
            <a:off x="-19048" y="5225673"/>
            <a:ext cx="4055376" cy="1634067"/>
          </a:xfrm>
          <a:prstGeom prst="rect">
            <a:avLst/>
          </a:prstGeom>
          <a:noFill/>
          <a:ln>
            <a:noFill/>
          </a:ln>
        </p:spPr>
        <p:txBody>
          <a:bodyPr lIns="91423" tIns="91423" rIns="91423" bIns="91423"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Clr>
                <a:srgbClr val="4A4A4B"/>
              </a:buClr>
              <a:buFont typeface="Questrial"/>
              <a:buNone/>
              <a:defRPr sz="4800" b="1" i="0" u="none" strike="noStrike" cap="none" baseline="0">
                <a:solidFill>
                  <a:schemeClr val="bg1"/>
                </a:solidFill>
                <a:latin typeface="Trebuchet MS"/>
                <a:ea typeface="Arial"/>
                <a:cs typeface="Trebuchet MS"/>
                <a:sym typeface="Arial"/>
              </a:defRPr>
            </a:lvl1pPr>
            <a:lvl2pPr marL="0" marR="0" indent="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algn="ctr" defTabSz="914354"/>
            <a:r>
              <a:rPr lang="en-GB" sz="2800" kern="0"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Choosing the Right Cloud Model?</a:t>
            </a:r>
            <a:endParaRPr lang="en-US" altLang="en-US" sz="2800" kern="0" dirty="0">
              <a:effectLst>
                <a:outerShdw blurRad="38100" dist="38100" dir="2700000" algn="tl">
                  <a:srgbClr val="000000">
                    <a:alpha val="43137"/>
                  </a:srgbClr>
                </a:outerShdw>
              </a:effectLst>
              <a:latin typeface="Helvetica" panose="020B0604020202020204" pitchFamily="34" charset="0"/>
              <a:ea typeface="ＭＳ Ｐゴシック" charset="-128"/>
              <a:cs typeface="Helvetica" panose="020B0604020202020204" pitchFamily="34" charset="0"/>
            </a:endParaRPr>
          </a:p>
        </p:txBody>
      </p:sp>
      <p:sp>
        <p:nvSpPr>
          <p:cNvPr id="14" name="Title 4"/>
          <p:cNvSpPr txBox="1">
            <a:spLocks/>
          </p:cNvSpPr>
          <p:nvPr/>
        </p:nvSpPr>
        <p:spPr>
          <a:xfrm>
            <a:off x="4055378" y="5228496"/>
            <a:ext cx="4095852" cy="1634067"/>
          </a:xfrm>
          <a:prstGeom prst="rect">
            <a:avLst/>
          </a:prstGeom>
          <a:noFill/>
          <a:ln>
            <a:noFill/>
          </a:ln>
        </p:spPr>
        <p:txBody>
          <a:bodyPr lIns="91423" tIns="91423" rIns="91423" bIns="91423"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Clr>
                <a:srgbClr val="4A4A4B"/>
              </a:buClr>
              <a:buFont typeface="Questrial"/>
              <a:buNone/>
              <a:defRPr sz="4800" b="1" i="0" u="none" strike="noStrike" cap="none" baseline="0">
                <a:solidFill>
                  <a:schemeClr val="bg1"/>
                </a:solidFill>
                <a:latin typeface="Trebuchet MS"/>
                <a:ea typeface="Arial"/>
                <a:cs typeface="Trebuchet MS"/>
                <a:sym typeface="Arial"/>
              </a:defRPr>
            </a:lvl1pPr>
            <a:lvl2pPr marL="0" marR="0" indent="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algn="ctr" defTabSz="914354"/>
            <a:r>
              <a:rPr lang="en-GB" sz="2800" kern="0"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Data Security, SLAs &amp; Compliance </a:t>
            </a:r>
            <a:endParaRPr lang="en-US" altLang="en-US" sz="2800" kern="0" dirty="0">
              <a:effectLst>
                <a:outerShdw blurRad="38100" dist="38100" dir="2700000" algn="tl">
                  <a:srgbClr val="000000">
                    <a:alpha val="43137"/>
                  </a:srgbClr>
                </a:outerShdw>
              </a:effectLst>
              <a:latin typeface="Helvetica" panose="020B0604020202020204" pitchFamily="34" charset="0"/>
              <a:ea typeface="ＭＳ Ｐゴシック" charset="-128"/>
              <a:cs typeface="Helvetica" panose="020B0604020202020204" pitchFamily="34" charset="0"/>
            </a:endParaRPr>
          </a:p>
        </p:txBody>
      </p:sp>
      <p:sp>
        <p:nvSpPr>
          <p:cNvPr id="15" name="Title 4"/>
          <p:cNvSpPr txBox="1">
            <a:spLocks/>
          </p:cNvSpPr>
          <p:nvPr/>
        </p:nvSpPr>
        <p:spPr>
          <a:xfrm>
            <a:off x="8169831" y="5236960"/>
            <a:ext cx="4062094" cy="1634067"/>
          </a:xfrm>
          <a:prstGeom prst="rect">
            <a:avLst/>
          </a:prstGeom>
          <a:noFill/>
          <a:ln>
            <a:noFill/>
          </a:ln>
        </p:spPr>
        <p:txBody>
          <a:bodyPr lIns="91423" tIns="91423" rIns="91423" bIns="91423"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Clr>
                <a:srgbClr val="4A4A4B"/>
              </a:buClr>
              <a:buFont typeface="Questrial"/>
              <a:buNone/>
              <a:defRPr sz="4800" b="1" i="0" u="none" strike="noStrike" cap="none" baseline="0">
                <a:solidFill>
                  <a:schemeClr val="bg1"/>
                </a:solidFill>
                <a:latin typeface="Trebuchet MS"/>
                <a:ea typeface="Arial"/>
                <a:cs typeface="Trebuchet MS"/>
                <a:sym typeface="Arial"/>
              </a:defRPr>
            </a:lvl1pPr>
            <a:lvl2pPr marL="0" marR="0" indent="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algn="ctr" defTabSz="914354"/>
            <a:r>
              <a:rPr lang="en-GB" altLang="en-US" sz="2800" kern="0" dirty="0">
                <a:effectLst>
                  <a:outerShdw blurRad="38100" dist="38100" dir="2700000" algn="tl">
                    <a:srgbClr val="000000">
                      <a:alpha val="43137"/>
                    </a:srgbClr>
                  </a:outerShdw>
                </a:effectLst>
                <a:latin typeface="Helvetica" panose="020B0604020202020204" pitchFamily="34" charset="0"/>
                <a:ea typeface="ＭＳ Ｐゴシック" charset="-128"/>
                <a:cs typeface="Helvetica" panose="020B0604020202020204" pitchFamily="34" charset="0"/>
              </a:rPr>
              <a:t>Migrating into the Cloud </a:t>
            </a:r>
            <a:endParaRPr lang="en-US" altLang="en-US" sz="2800" kern="0" dirty="0">
              <a:effectLst>
                <a:outerShdw blurRad="38100" dist="38100" dir="2700000" algn="tl">
                  <a:srgbClr val="000000">
                    <a:alpha val="43137"/>
                  </a:srgbClr>
                </a:outerShdw>
              </a:effectLst>
              <a:latin typeface="Helvetica" panose="020B0604020202020204" pitchFamily="34" charset="0"/>
              <a:ea typeface="ＭＳ Ｐゴシック" charset="-128"/>
              <a:cs typeface="Helvetica" panose="020B0604020202020204" pitchFamily="34" charset="0"/>
            </a:endParaRPr>
          </a:p>
        </p:txBody>
      </p:sp>
    </p:spTree>
    <p:custDataLst>
      <p:tags r:id="rId1"/>
    </p:custDataLst>
    <p:extLst>
      <p:ext uri="{BB962C8B-B14F-4D97-AF65-F5344CB8AC3E}">
        <p14:creationId xmlns:p14="http://schemas.microsoft.com/office/powerpoint/2010/main" val="34874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F151B-D867-E485-8AB6-10F1F55528EF}"/>
              </a:ext>
            </a:extLst>
          </p:cNvPr>
          <p:cNvSpPr>
            <a:spLocks noGrp="1"/>
          </p:cNvSpPr>
          <p:nvPr>
            <p:ph type="title"/>
          </p:nvPr>
        </p:nvSpPr>
        <p:spPr/>
        <p:txBody>
          <a:bodyPr/>
          <a:lstStyle/>
          <a:p>
            <a:r>
              <a:rPr lang="en-GB" dirty="0"/>
              <a:t>Choosing the Right Cloud Model</a:t>
            </a:r>
          </a:p>
        </p:txBody>
      </p:sp>
      <p:sp>
        <p:nvSpPr>
          <p:cNvPr id="5" name="Text Placeholder 4">
            <a:extLst>
              <a:ext uri="{FF2B5EF4-FFF2-40B4-BE49-F238E27FC236}">
                <a16:creationId xmlns:a16="http://schemas.microsoft.com/office/drawing/2014/main" id="{EEB02B84-C623-6345-57B9-92E32C15F75B}"/>
              </a:ext>
            </a:extLst>
          </p:cNvPr>
          <p:cNvSpPr>
            <a:spLocks noGrp="1"/>
          </p:cNvSpPr>
          <p:nvPr>
            <p:ph type="body" idx="1"/>
          </p:nvPr>
        </p:nvSpPr>
        <p:spPr/>
        <p:txBody>
          <a:bodyPr/>
          <a:lstStyle/>
          <a:p>
            <a:r>
              <a:rPr lang="en-GB" dirty="0"/>
              <a:t>Cloud of Choice</a:t>
            </a:r>
          </a:p>
        </p:txBody>
      </p:sp>
    </p:spTree>
    <p:custDataLst>
      <p:tags r:id="rId1"/>
    </p:custDataLst>
    <p:extLst>
      <p:ext uri="{BB962C8B-B14F-4D97-AF65-F5344CB8AC3E}">
        <p14:creationId xmlns:p14="http://schemas.microsoft.com/office/powerpoint/2010/main" val="3699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45BA7F6-C88C-43FE-89DF-471C7787988E}"/>
              </a:ext>
            </a:extLst>
          </p:cNvPr>
          <p:cNvSpPr>
            <a:spLocks noGrp="1"/>
          </p:cNvSpPr>
          <p:nvPr>
            <p:ph type="title"/>
          </p:nvPr>
        </p:nvSpPr>
        <p:spPr/>
        <p:txBody>
          <a:bodyPr/>
          <a:lstStyle/>
          <a:p>
            <a:r>
              <a:rPr lang="en-GB" dirty="0"/>
              <a:t>Cloud of Choice Deployment Options</a:t>
            </a:r>
          </a:p>
        </p:txBody>
      </p:sp>
      <p:sp>
        <p:nvSpPr>
          <p:cNvPr id="17" name="Text Placeholder 16">
            <a:extLst>
              <a:ext uri="{FF2B5EF4-FFF2-40B4-BE49-F238E27FC236}">
                <a16:creationId xmlns:a16="http://schemas.microsoft.com/office/drawing/2014/main" id="{17F4FB60-CA83-4057-BA1A-561F83863627}"/>
              </a:ext>
            </a:extLst>
          </p:cNvPr>
          <p:cNvSpPr>
            <a:spLocks noGrp="1"/>
          </p:cNvSpPr>
          <p:nvPr>
            <p:ph type="body" sz="quarter" idx="15"/>
          </p:nvPr>
        </p:nvSpPr>
        <p:spPr/>
        <p:txBody>
          <a:bodyPr/>
          <a:lstStyle/>
          <a:p>
            <a:r>
              <a:rPr lang="en-GB"/>
              <a:t>Kofax Cloud Overview</a:t>
            </a:r>
          </a:p>
        </p:txBody>
      </p:sp>
      <p:grpSp>
        <p:nvGrpSpPr>
          <p:cNvPr id="4" name="Group 3">
            <a:extLst>
              <a:ext uri="{FF2B5EF4-FFF2-40B4-BE49-F238E27FC236}">
                <a16:creationId xmlns:a16="http://schemas.microsoft.com/office/drawing/2014/main" id="{7C3D1584-D0DB-47A3-91B7-2979F9612A77}"/>
              </a:ext>
            </a:extLst>
          </p:cNvPr>
          <p:cNvGrpSpPr/>
          <p:nvPr/>
        </p:nvGrpSpPr>
        <p:grpSpPr>
          <a:xfrm>
            <a:off x="835389" y="2529801"/>
            <a:ext cx="3078958" cy="3122710"/>
            <a:chOff x="573880" y="2124075"/>
            <a:chExt cx="3078958" cy="3122710"/>
          </a:xfrm>
        </p:grpSpPr>
        <p:sp>
          <p:nvSpPr>
            <p:cNvPr id="5" name="Rounded Rectangle 13">
              <a:extLst>
                <a:ext uri="{FF2B5EF4-FFF2-40B4-BE49-F238E27FC236}">
                  <a16:creationId xmlns:a16="http://schemas.microsoft.com/office/drawing/2014/main" id="{C7109FAE-5E2F-4B10-9959-414E78C5849D}"/>
                </a:ext>
              </a:extLst>
            </p:cNvPr>
            <p:cNvSpPr/>
            <p:nvPr/>
          </p:nvSpPr>
          <p:spPr>
            <a:xfrm>
              <a:off x="590550" y="2124075"/>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App 1</a:t>
              </a:r>
            </a:p>
          </p:txBody>
        </p:sp>
        <p:sp>
          <p:nvSpPr>
            <p:cNvPr id="6" name="Rounded Rectangle 14">
              <a:extLst>
                <a:ext uri="{FF2B5EF4-FFF2-40B4-BE49-F238E27FC236}">
                  <a16:creationId xmlns:a16="http://schemas.microsoft.com/office/drawing/2014/main" id="{6E409459-B9F7-4F3B-A2E6-E4120C2568A5}"/>
                </a:ext>
              </a:extLst>
            </p:cNvPr>
            <p:cNvSpPr/>
            <p:nvPr/>
          </p:nvSpPr>
          <p:spPr>
            <a:xfrm>
              <a:off x="2262188" y="2124075"/>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Segoe UI" panose="020B0502040204020203" pitchFamily="34" charset="0"/>
                  <a:ea typeface="Segoe UI" panose="020B0502040204020203" pitchFamily="34" charset="0"/>
                  <a:cs typeface="Segoe UI" panose="020B0502040204020203" pitchFamily="34" charset="0"/>
                </a:rPr>
                <a:t>App 1</a:t>
              </a:r>
            </a:p>
          </p:txBody>
        </p:sp>
        <p:sp>
          <p:nvSpPr>
            <p:cNvPr id="7" name="Rounded Rectangle 15">
              <a:extLst>
                <a:ext uri="{FF2B5EF4-FFF2-40B4-BE49-F238E27FC236}">
                  <a16:creationId xmlns:a16="http://schemas.microsoft.com/office/drawing/2014/main" id="{A9D76ADF-A085-4FA5-9003-D6FAB54BFA9A}"/>
                </a:ext>
              </a:extLst>
            </p:cNvPr>
            <p:cNvSpPr/>
            <p:nvPr/>
          </p:nvSpPr>
          <p:spPr>
            <a:xfrm>
              <a:off x="590550" y="2662892"/>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Bins/Libs</a:t>
              </a:r>
            </a:p>
          </p:txBody>
        </p:sp>
        <p:sp>
          <p:nvSpPr>
            <p:cNvPr id="8" name="Rounded Rectangle 16">
              <a:extLst>
                <a:ext uri="{FF2B5EF4-FFF2-40B4-BE49-F238E27FC236}">
                  <a16:creationId xmlns:a16="http://schemas.microsoft.com/office/drawing/2014/main" id="{0EBAFB09-4D34-4CA3-8D27-7153BBA1D931}"/>
                </a:ext>
              </a:extLst>
            </p:cNvPr>
            <p:cNvSpPr/>
            <p:nvPr/>
          </p:nvSpPr>
          <p:spPr>
            <a:xfrm>
              <a:off x="2262188" y="2662892"/>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Bins/Libs</a:t>
              </a:r>
            </a:p>
          </p:txBody>
        </p:sp>
        <p:sp>
          <p:nvSpPr>
            <p:cNvPr id="9" name="Rounded Rectangle 17">
              <a:extLst>
                <a:ext uri="{FF2B5EF4-FFF2-40B4-BE49-F238E27FC236}">
                  <a16:creationId xmlns:a16="http://schemas.microsoft.com/office/drawing/2014/main" id="{17876E3B-5FC4-4773-A69D-54F9323A16F0}"/>
                </a:ext>
              </a:extLst>
            </p:cNvPr>
            <p:cNvSpPr/>
            <p:nvPr/>
          </p:nvSpPr>
          <p:spPr>
            <a:xfrm>
              <a:off x="590550" y="3201709"/>
              <a:ext cx="1390650" cy="428625"/>
            </a:xfrm>
            <a:prstGeom prst="roundRect">
              <a:avLst/>
            </a:prstGeom>
            <a:solidFill>
              <a:schemeClr val="accent3">
                <a:lumMod val="40000"/>
                <a:lumOff val="60000"/>
              </a:schemeClr>
            </a:solidFill>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558C"/>
                  </a:solidFill>
                  <a:effectLst/>
                  <a:uLnTx/>
                  <a:uFillTx/>
                  <a:latin typeface="Arial" panose="020B0604020202020204"/>
                  <a:ea typeface="+mn-ea"/>
                  <a:cs typeface="+mn-cs"/>
                </a:rPr>
                <a:t>Guest OS</a:t>
              </a:r>
            </a:p>
          </p:txBody>
        </p:sp>
        <p:sp>
          <p:nvSpPr>
            <p:cNvPr id="10" name="Rounded Rectangle 18">
              <a:extLst>
                <a:ext uri="{FF2B5EF4-FFF2-40B4-BE49-F238E27FC236}">
                  <a16:creationId xmlns:a16="http://schemas.microsoft.com/office/drawing/2014/main" id="{5B34FC89-B201-415C-A295-95E9846FE0F8}"/>
                </a:ext>
              </a:extLst>
            </p:cNvPr>
            <p:cNvSpPr/>
            <p:nvPr/>
          </p:nvSpPr>
          <p:spPr>
            <a:xfrm>
              <a:off x="2262188" y="3201708"/>
              <a:ext cx="1390650" cy="428625"/>
            </a:xfrm>
            <a:prstGeom prst="roundRect">
              <a:avLst/>
            </a:prstGeom>
            <a:solidFill>
              <a:schemeClr val="accent3">
                <a:lumMod val="40000"/>
                <a:lumOff val="60000"/>
              </a:schemeClr>
            </a:solidFill>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558C"/>
                  </a:solidFill>
                  <a:effectLst/>
                  <a:uLnTx/>
                  <a:uFillTx/>
                  <a:latin typeface="Arial" panose="020B0604020202020204"/>
                  <a:ea typeface="+mn-ea"/>
                  <a:cs typeface="+mn-cs"/>
                </a:rPr>
                <a:t>Guest OS</a:t>
              </a:r>
            </a:p>
          </p:txBody>
        </p:sp>
        <p:sp>
          <p:nvSpPr>
            <p:cNvPr id="11" name="Rounded Rectangle 19">
              <a:extLst>
                <a:ext uri="{FF2B5EF4-FFF2-40B4-BE49-F238E27FC236}">
                  <a16:creationId xmlns:a16="http://schemas.microsoft.com/office/drawing/2014/main" id="{3E7FA853-2C13-4C8B-B1B6-FBC544EEF61E}"/>
                </a:ext>
              </a:extLst>
            </p:cNvPr>
            <p:cNvSpPr/>
            <p:nvPr/>
          </p:nvSpPr>
          <p:spPr>
            <a:xfrm>
              <a:off x="581024" y="3740526"/>
              <a:ext cx="3071813" cy="428625"/>
            </a:xfrm>
            <a:prstGeom prst="roundRect">
              <a:avLst/>
            </a:prstGeom>
            <a:solidFill>
              <a:schemeClr val="accent3">
                <a:lumMod val="40000"/>
                <a:lumOff val="60000"/>
              </a:schemeClr>
            </a:solidFill>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558C"/>
                  </a:solidFill>
                  <a:effectLst/>
                  <a:uLnTx/>
                  <a:uFillTx/>
                  <a:latin typeface="Arial" panose="020B0604020202020204"/>
                  <a:ea typeface="+mn-ea"/>
                  <a:cs typeface="+mn-cs"/>
                </a:rPr>
                <a:t>Hypervisor</a:t>
              </a:r>
            </a:p>
          </p:txBody>
        </p:sp>
        <p:sp>
          <p:nvSpPr>
            <p:cNvPr id="12" name="Rounded Rectangle 20">
              <a:extLst>
                <a:ext uri="{FF2B5EF4-FFF2-40B4-BE49-F238E27FC236}">
                  <a16:creationId xmlns:a16="http://schemas.microsoft.com/office/drawing/2014/main" id="{D2CD9F04-2744-47FA-B3FC-BD5BDCBA7E78}"/>
                </a:ext>
              </a:extLst>
            </p:cNvPr>
            <p:cNvSpPr/>
            <p:nvPr/>
          </p:nvSpPr>
          <p:spPr>
            <a:xfrm>
              <a:off x="573880" y="4279343"/>
              <a:ext cx="3071813"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Host OS</a:t>
              </a:r>
            </a:p>
          </p:txBody>
        </p:sp>
        <p:sp>
          <p:nvSpPr>
            <p:cNvPr id="13" name="Rounded Rectangle 21">
              <a:extLst>
                <a:ext uri="{FF2B5EF4-FFF2-40B4-BE49-F238E27FC236}">
                  <a16:creationId xmlns:a16="http://schemas.microsoft.com/office/drawing/2014/main" id="{0932FC6F-91A8-4440-B726-927BE83FF15C}"/>
                </a:ext>
              </a:extLst>
            </p:cNvPr>
            <p:cNvSpPr/>
            <p:nvPr/>
          </p:nvSpPr>
          <p:spPr>
            <a:xfrm>
              <a:off x="581024" y="4818160"/>
              <a:ext cx="3071813"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Infrastructure/Cloud</a:t>
              </a:r>
            </a:p>
          </p:txBody>
        </p:sp>
      </p:grpSp>
      <p:grpSp>
        <p:nvGrpSpPr>
          <p:cNvPr id="38" name="Group 37">
            <a:extLst>
              <a:ext uri="{FF2B5EF4-FFF2-40B4-BE49-F238E27FC236}">
                <a16:creationId xmlns:a16="http://schemas.microsoft.com/office/drawing/2014/main" id="{84E969AC-E65E-4AB6-A423-DEFC823D44F4}"/>
              </a:ext>
            </a:extLst>
          </p:cNvPr>
          <p:cNvGrpSpPr/>
          <p:nvPr/>
        </p:nvGrpSpPr>
        <p:grpSpPr>
          <a:xfrm>
            <a:off x="4718838" y="2509590"/>
            <a:ext cx="3078958" cy="2598835"/>
            <a:chOff x="573880" y="2124075"/>
            <a:chExt cx="3078958" cy="2598835"/>
          </a:xfrm>
        </p:grpSpPr>
        <p:sp>
          <p:nvSpPr>
            <p:cNvPr id="39" name="Rounded Rectangle 24">
              <a:extLst>
                <a:ext uri="{FF2B5EF4-FFF2-40B4-BE49-F238E27FC236}">
                  <a16:creationId xmlns:a16="http://schemas.microsoft.com/office/drawing/2014/main" id="{95A5ED94-1BAC-4232-88A8-3D424326A506}"/>
                </a:ext>
              </a:extLst>
            </p:cNvPr>
            <p:cNvSpPr/>
            <p:nvPr/>
          </p:nvSpPr>
          <p:spPr>
            <a:xfrm>
              <a:off x="590550" y="2124075"/>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App 1</a:t>
              </a:r>
            </a:p>
          </p:txBody>
        </p:sp>
        <p:sp>
          <p:nvSpPr>
            <p:cNvPr id="40" name="Rounded Rectangle 25">
              <a:extLst>
                <a:ext uri="{FF2B5EF4-FFF2-40B4-BE49-F238E27FC236}">
                  <a16:creationId xmlns:a16="http://schemas.microsoft.com/office/drawing/2014/main" id="{87771312-1B28-46FE-B9B0-ED823B951EC7}"/>
                </a:ext>
              </a:extLst>
            </p:cNvPr>
            <p:cNvSpPr/>
            <p:nvPr/>
          </p:nvSpPr>
          <p:spPr>
            <a:xfrm>
              <a:off x="2262188" y="2124075"/>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Segoe UI" panose="020B0502040204020203" pitchFamily="34" charset="0"/>
                  <a:ea typeface="Segoe UI" panose="020B0502040204020203" pitchFamily="34" charset="0"/>
                  <a:cs typeface="Segoe UI" panose="020B0502040204020203" pitchFamily="34" charset="0"/>
                </a:rPr>
                <a:t>App 1</a:t>
              </a:r>
            </a:p>
          </p:txBody>
        </p:sp>
        <p:sp>
          <p:nvSpPr>
            <p:cNvPr id="41" name="Rounded Rectangle 26">
              <a:extLst>
                <a:ext uri="{FF2B5EF4-FFF2-40B4-BE49-F238E27FC236}">
                  <a16:creationId xmlns:a16="http://schemas.microsoft.com/office/drawing/2014/main" id="{770EB351-6CDA-4146-AD2B-D72E5C581DB0}"/>
                </a:ext>
              </a:extLst>
            </p:cNvPr>
            <p:cNvSpPr/>
            <p:nvPr/>
          </p:nvSpPr>
          <p:spPr>
            <a:xfrm>
              <a:off x="590550" y="2662892"/>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Bins/Libs</a:t>
              </a:r>
            </a:p>
          </p:txBody>
        </p:sp>
        <p:sp>
          <p:nvSpPr>
            <p:cNvPr id="42" name="Rounded Rectangle 27">
              <a:extLst>
                <a:ext uri="{FF2B5EF4-FFF2-40B4-BE49-F238E27FC236}">
                  <a16:creationId xmlns:a16="http://schemas.microsoft.com/office/drawing/2014/main" id="{8C494474-3D1D-4361-A0A9-10366C01DD4B}"/>
                </a:ext>
              </a:extLst>
            </p:cNvPr>
            <p:cNvSpPr/>
            <p:nvPr/>
          </p:nvSpPr>
          <p:spPr>
            <a:xfrm>
              <a:off x="2262188" y="2662892"/>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Bins/Libs</a:t>
              </a:r>
            </a:p>
          </p:txBody>
        </p:sp>
        <p:sp>
          <p:nvSpPr>
            <p:cNvPr id="43" name="Rounded Rectangle 30">
              <a:extLst>
                <a:ext uri="{FF2B5EF4-FFF2-40B4-BE49-F238E27FC236}">
                  <a16:creationId xmlns:a16="http://schemas.microsoft.com/office/drawing/2014/main" id="{FE4E96BE-C428-4C9A-9659-DD2700AA98F0}"/>
                </a:ext>
              </a:extLst>
            </p:cNvPr>
            <p:cNvSpPr/>
            <p:nvPr/>
          </p:nvSpPr>
          <p:spPr>
            <a:xfrm>
              <a:off x="581024" y="3216651"/>
              <a:ext cx="3071813" cy="428625"/>
            </a:xfrm>
            <a:prstGeom prst="roundRect">
              <a:avLst/>
            </a:prstGeom>
            <a:solidFill>
              <a:schemeClr val="accent3">
                <a:lumMod val="40000"/>
                <a:lumOff val="60000"/>
              </a:schemeClr>
            </a:solidFill>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558C"/>
                  </a:solidFill>
                  <a:effectLst/>
                  <a:uLnTx/>
                  <a:uFillTx/>
                  <a:latin typeface="Arial" panose="020B0604020202020204"/>
                  <a:ea typeface="+mn-ea"/>
                  <a:cs typeface="+mn-cs"/>
                </a:rPr>
                <a:t>Containerization Engine</a:t>
              </a:r>
            </a:p>
          </p:txBody>
        </p:sp>
        <p:sp>
          <p:nvSpPr>
            <p:cNvPr id="44" name="Rounded Rectangle 31">
              <a:extLst>
                <a:ext uri="{FF2B5EF4-FFF2-40B4-BE49-F238E27FC236}">
                  <a16:creationId xmlns:a16="http://schemas.microsoft.com/office/drawing/2014/main" id="{A8E5BEE1-3B53-41C6-821B-44F13ABB37DC}"/>
                </a:ext>
              </a:extLst>
            </p:cNvPr>
            <p:cNvSpPr/>
            <p:nvPr/>
          </p:nvSpPr>
          <p:spPr>
            <a:xfrm>
              <a:off x="573880" y="3755468"/>
              <a:ext cx="3071813"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Host OS</a:t>
              </a:r>
            </a:p>
          </p:txBody>
        </p:sp>
        <p:sp>
          <p:nvSpPr>
            <p:cNvPr id="45" name="Rounded Rectangle 32">
              <a:extLst>
                <a:ext uri="{FF2B5EF4-FFF2-40B4-BE49-F238E27FC236}">
                  <a16:creationId xmlns:a16="http://schemas.microsoft.com/office/drawing/2014/main" id="{97D67CE7-5F79-410F-B221-5F0A792478CC}"/>
                </a:ext>
              </a:extLst>
            </p:cNvPr>
            <p:cNvSpPr/>
            <p:nvPr/>
          </p:nvSpPr>
          <p:spPr>
            <a:xfrm>
              <a:off x="581024" y="4294285"/>
              <a:ext cx="3071813"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Infrastructure/Cloud</a:t>
              </a:r>
            </a:p>
          </p:txBody>
        </p:sp>
      </p:grpSp>
      <p:grpSp>
        <p:nvGrpSpPr>
          <p:cNvPr id="46" name="Group 45">
            <a:extLst>
              <a:ext uri="{FF2B5EF4-FFF2-40B4-BE49-F238E27FC236}">
                <a16:creationId xmlns:a16="http://schemas.microsoft.com/office/drawing/2014/main" id="{4FAD0EA5-1E53-4AAA-8579-43F0722B7A01}"/>
              </a:ext>
            </a:extLst>
          </p:cNvPr>
          <p:cNvGrpSpPr/>
          <p:nvPr/>
        </p:nvGrpSpPr>
        <p:grpSpPr>
          <a:xfrm>
            <a:off x="8589727" y="2509590"/>
            <a:ext cx="3071814" cy="1521201"/>
            <a:chOff x="581024" y="2124075"/>
            <a:chExt cx="3071814" cy="1521201"/>
          </a:xfrm>
        </p:grpSpPr>
        <p:sp>
          <p:nvSpPr>
            <p:cNvPr id="47" name="Rounded Rectangle 24">
              <a:extLst>
                <a:ext uri="{FF2B5EF4-FFF2-40B4-BE49-F238E27FC236}">
                  <a16:creationId xmlns:a16="http://schemas.microsoft.com/office/drawing/2014/main" id="{406C4DF0-2909-4075-A49D-981E5EABD0FE}"/>
                </a:ext>
              </a:extLst>
            </p:cNvPr>
            <p:cNvSpPr/>
            <p:nvPr/>
          </p:nvSpPr>
          <p:spPr>
            <a:xfrm>
              <a:off x="590550" y="2124075"/>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App 1</a:t>
              </a:r>
            </a:p>
          </p:txBody>
        </p:sp>
        <p:sp>
          <p:nvSpPr>
            <p:cNvPr id="48" name="Rounded Rectangle 25">
              <a:extLst>
                <a:ext uri="{FF2B5EF4-FFF2-40B4-BE49-F238E27FC236}">
                  <a16:creationId xmlns:a16="http://schemas.microsoft.com/office/drawing/2014/main" id="{835E89B2-1D26-4040-9808-FF2915CF2165}"/>
                </a:ext>
              </a:extLst>
            </p:cNvPr>
            <p:cNvSpPr/>
            <p:nvPr/>
          </p:nvSpPr>
          <p:spPr>
            <a:xfrm>
              <a:off x="2262188" y="2124075"/>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Segoe UI" panose="020B0502040204020203" pitchFamily="34" charset="0"/>
                  <a:ea typeface="Segoe UI" panose="020B0502040204020203" pitchFamily="34" charset="0"/>
                  <a:cs typeface="Segoe UI" panose="020B0502040204020203" pitchFamily="34" charset="0"/>
                </a:rPr>
                <a:t>App 1</a:t>
              </a:r>
            </a:p>
          </p:txBody>
        </p:sp>
        <p:sp>
          <p:nvSpPr>
            <p:cNvPr id="49" name="Rounded Rectangle 26">
              <a:extLst>
                <a:ext uri="{FF2B5EF4-FFF2-40B4-BE49-F238E27FC236}">
                  <a16:creationId xmlns:a16="http://schemas.microsoft.com/office/drawing/2014/main" id="{9C6907EF-6121-41FE-9643-B1CDBE4EA619}"/>
                </a:ext>
              </a:extLst>
            </p:cNvPr>
            <p:cNvSpPr/>
            <p:nvPr/>
          </p:nvSpPr>
          <p:spPr>
            <a:xfrm>
              <a:off x="590550" y="2662892"/>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Bins/Libs</a:t>
              </a:r>
            </a:p>
          </p:txBody>
        </p:sp>
        <p:sp>
          <p:nvSpPr>
            <p:cNvPr id="50" name="Rounded Rectangle 27">
              <a:extLst>
                <a:ext uri="{FF2B5EF4-FFF2-40B4-BE49-F238E27FC236}">
                  <a16:creationId xmlns:a16="http://schemas.microsoft.com/office/drawing/2014/main" id="{2FC9F04E-FBCF-42F6-867C-58BCF57CF384}"/>
                </a:ext>
              </a:extLst>
            </p:cNvPr>
            <p:cNvSpPr/>
            <p:nvPr/>
          </p:nvSpPr>
          <p:spPr>
            <a:xfrm>
              <a:off x="2262188" y="2662892"/>
              <a:ext cx="1390650" cy="428625"/>
            </a:xfrm>
            <a:prstGeom prst="roundRect">
              <a:avLst/>
            </a:prstGeom>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FBFBF"/>
                  </a:solidFill>
                  <a:effectLst/>
                  <a:uLnTx/>
                  <a:uFillTx/>
                  <a:latin typeface="Arial" panose="020B0604020202020204"/>
                  <a:ea typeface="+mn-ea"/>
                  <a:cs typeface="+mn-cs"/>
                </a:rPr>
                <a:t>Bins/Libs</a:t>
              </a:r>
            </a:p>
          </p:txBody>
        </p:sp>
        <p:sp>
          <p:nvSpPr>
            <p:cNvPr id="51" name="Rounded Rectangle 30">
              <a:extLst>
                <a:ext uri="{FF2B5EF4-FFF2-40B4-BE49-F238E27FC236}">
                  <a16:creationId xmlns:a16="http://schemas.microsoft.com/office/drawing/2014/main" id="{9FE5225B-FA02-46C3-980D-B2D084536DDC}"/>
                </a:ext>
              </a:extLst>
            </p:cNvPr>
            <p:cNvSpPr/>
            <p:nvPr/>
          </p:nvSpPr>
          <p:spPr>
            <a:xfrm>
              <a:off x="581024" y="3216651"/>
              <a:ext cx="3071813" cy="428625"/>
            </a:xfrm>
            <a:prstGeom prst="roundRect">
              <a:avLst/>
            </a:prstGeom>
            <a:solidFill>
              <a:schemeClr val="accent3">
                <a:lumMod val="40000"/>
                <a:lumOff val="60000"/>
              </a:schemeClr>
            </a:solidFill>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558C"/>
                  </a:solidFill>
                  <a:effectLst/>
                  <a:uLnTx/>
                  <a:uFillTx/>
                  <a:latin typeface="Arial" panose="020B0604020202020204"/>
                  <a:ea typeface="+mn-ea"/>
                  <a:cs typeface="+mn-cs"/>
                </a:rPr>
                <a:t>Kofax Cloud / Partner Cloud</a:t>
              </a:r>
            </a:p>
          </p:txBody>
        </p:sp>
      </p:grpSp>
      <p:grpSp>
        <p:nvGrpSpPr>
          <p:cNvPr id="56" name="Group 55">
            <a:extLst>
              <a:ext uri="{FF2B5EF4-FFF2-40B4-BE49-F238E27FC236}">
                <a16:creationId xmlns:a16="http://schemas.microsoft.com/office/drawing/2014/main" id="{46C2157B-3F2A-4515-BD38-F2A4B81BFCB4}"/>
              </a:ext>
            </a:extLst>
          </p:cNvPr>
          <p:cNvGrpSpPr/>
          <p:nvPr/>
        </p:nvGrpSpPr>
        <p:grpSpPr>
          <a:xfrm>
            <a:off x="835389" y="1543821"/>
            <a:ext cx="3078957" cy="669037"/>
            <a:chOff x="835389" y="1163813"/>
            <a:chExt cx="3078957" cy="669037"/>
          </a:xfrm>
        </p:grpSpPr>
        <p:sp>
          <p:nvSpPr>
            <p:cNvPr id="54" name="TextBox 53">
              <a:extLst>
                <a:ext uri="{FF2B5EF4-FFF2-40B4-BE49-F238E27FC236}">
                  <a16:creationId xmlns:a16="http://schemas.microsoft.com/office/drawing/2014/main" id="{926D5BC1-2541-4499-B98C-7EEC28ACB534}"/>
                </a:ext>
              </a:extLst>
            </p:cNvPr>
            <p:cNvSpPr txBox="1"/>
            <p:nvPr/>
          </p:nvSpPr>
          <p:spPr>
            <a:xfrm>
              <a:off x="852059" y="1163813"/>
              <a:ext cx="306228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panose="020B0604020202020204"/>
                  <a:ea typeface="Segoe UI" panose="020B0502040204020203" pitchFamily="34" charset="0"/>
                  <a:cs typeface="Segoe UI" panose="020B0502040204020203" pitchFamily="34" charset="0"/>
                </a:rPr>
                <a:t>Virtual Machines</a:t>
              </a:r>
            </a:p>
          </p:txBody>
        </p:sp>
        <p:pic>
          <p:nvPicPr>
            <p:cNvPr id="55" name="Picture 54">
              <a:extLst>
                <a:ext uri="{FF2B5EF4-FFF2-40B4-BE49-F238E27FC236}">
                  <a16:creationId xmlns:a16="http://schemas.microsoft.com/office/drawing/2014/main" id="{10823ADE-74A0-4FDE-8D7E-376175075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389" y="1628640"/>
              <a:ext cx="3062287" cy="204210"/>
            </a:xfrm>
            <a:prstGeom prst="rect">
              <a:avLst/>
            </a:prstGeom>
          </p:spPr>
        </p:pic>
      </p:grpSp>
      <p:grpSp>
        <p:nvGrpSpPr>
          <p:cNvPr id="57" name="Group 56">
            <a:extLst>
              <a:ext uri="{FF2B5EF4-FFF2-40B4-BE49-F238E27FC236}">
                <a16:creationId xmlns:a16="http://schemas.microsoft.com/office/drawing/2014/main" id="{14579882-2B63-47EB-9A4D-028079734E5E}"/>
              </a:ext>
            </a:extLst>
          </p:cNvPr>
          <p:cNvGrpSpPr/>
          <p:nvPr/>
        </p:nvGrpSpPr>
        <p:grpSpPr>
          <a:xfrm>
            <a:off x="4735508" y="1543821"/>
            <a:ext cx="3078957" cy="669037"/>
            <a:chOff x="835389" y="1163813"/>
            <a:chExt cx="3078957" cy="669037"/>
          </a:xfrm>
        </p:grpSpPr>
        <p:sp>
          <p:nvSpPr>
            <p:cNvPr id="58" name="TextBox 57">
              <a:extLst>
                <a:ext uri="{FF2B5EF4-FFF2-40B4-BE49-F238E27FC236}">
                  <a16:creationId xmlns:a16="http://schemas.microsoft.com/office/drawing/2014/main" id="{954FEB7D-0BC0-403C-A6A6-EA348EF1AD0F}"/>
                </a:ext>
              </a:extLst>
            </p:cNvPr>
            <p:cNvSpPr txBox="1"/>
            <p:nvPr/>
          </p:nvSpPr>
          <p:spPr>
            <a:xfrm>
              <a:off x="852059" y="1163813"/>
              <a:ext cx="306228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panose="020B0604020202020204"/>
                  <a:ea typeface="Segoe UI" panose="020B0502040204020203" pitchFamily="34" charset="0"/>
                  <a:cs typeface="Segoe UI" panose="020B0502040204020203" pitchFamily="34" charset="0"/>
                </a:rPr>
                <a:t>Containers</a:t>
              </a:r>
            </a:p>
          </p:txBody>
        </p:sp>
        <p:pic>
          <p:nvPicPr>
            <p:cNvPr id="59" name="Picture 58">
              <a:extLst>
                <a:ext uri="{FF2B5EF4-FFF2-40B4-BE49-F238E27FC236}">
                  <a16:creationId xmlns:a16="http://schemas.microsoft.com/office/drawing/2014/main" id="{F73A7AC3-E259-4434-82C2-F3E3DB5CDB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389" y="1628640"/>
              <a:ext cx="3062287" cy="204210"/>
            </a:xfrm>
            <a:prstGeom prst="rect">
              <a:avLst/>
            </a:prstGeom>
          </p:spPr>
        </p:pic>
      </p:grpSp>
      <p:grpSp>
        <p:nvGrpSpPr>
          <p:cNvPr id="60" name="Group 59">
            <a:extLst>
              <a:ext uri="{FF2B5EF4-FFF2-40B4-BE49-F238E27FC236}">
                <a16:creationId xmlns:a16="http://schemas.microsoft.com/office/drawing/2014/main" id="{57537EC9-3DBE-48D1-8150-B0E0CBAA5A51}"/>
              </a:ext>
            </a:extLst>
          </p:cNvPr>
          <p:cNvGrpSpPr/>
          <p:nvPr/>
        </p:nvGrpSpPr>
        <p:grpSpPr>
          <a:xfrm>
            <a:off x="8582583" y="1543467"/>
            <a:ext cx="3078957" cy="669037"/>
            <a:chOff x="835389" y="1163813"/>
            <a:chExt cx="3078957" cy="669037"/>
          </a:xfrm>
        </p:grpSpPr>
        <p:sp>
          <p:nvSpPr>
            <p:cNvPr id="61" name="TextBox 60">
              <a:extLst>
                <a:ext uri="{FF2B5EF4-FFF2-40B4-BE49-F238E27FC236}">
                  <a16:creationId xmlns:a16="http://schemas.microsoft.com/office/drawing/2014/main" id="{A8D3CA1C-5D19-4AF5-98DD-3F3D2A08AEA0}"/>
                </a:ext>
              </a:extLst>
            </p:cNvPr>
            <p:cNvSpPr txBox="1"/>
            <p:nvPr/>
          </p:nvSpPr>
          <p:spPr>
            <a:xfrm>
              <a:off x="852059" y="1163813"/>
              <a:ext cx="306228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panose="020B0604020202020204"/>
                  <a:ea typeface="Segoe UI" panose="020B0502040204020203" pitchFamily="34" charset="0"/>
                  <a:cs typeface="Segoe UI" panose="020B0502040204020203" pitchFamily="34" charset="0"/>
                </a:rPr>
                <a:t>As-A-Service</a:t>
              </a:r>
            </a:p>
          </p:txBody>
        </p:sp>
        <p:pic>
          <p:nvPicPr>
            <p:cNvPr id="62" name="Picture 61">
              <a:extLst>
                <a:ext uri="{FF2B5EF4-FFF2-40B4-BE49-F238E27FC236}">
                  <a16:creationId xmlns:a16="http://schemas.microsoft.com/office/drawing/2014/main" id="{0507CB1E-EEC6-4991-AC63-8AFD52EE2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389" y="1628640"/>
              <a:ext cx="3062287" cy="204210"/>
            </a:xfrm>
            <a:prstGeom prst="rect">
              <a:avLst/>
            </a:prstGeom>
          </p:spPr>
        </p:pic>
      </p:grpSp>
    </p:spTree>
    <p:custDataLst>
      <p:tags r:id="rId1"/>
    </p:custDataLst>
    <p:extLst>
      <p:ext uri="{BB962C8B-B14F-4D97-AF65-F5344CB8AC3E}">
        <p14:creationId xmlns:p14="http://schemas.microsoft.com/office/powerpoint/2010/main" val="367891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5C53E98-273C-A4CF-9929-B6A76053CFF0}"/>
              </a:ext>
            </a:extLst>
          </p:cNvPr>
          <p:cNvSpPr>
            <a:spLocks noGrp="1"/>
          </p:cNvSpPr>
          <p:nvPr>
            <p:ph type="body" sz="quarter" idx="44"/>
          </p:nvPr>
        </p:nvSpPr>
        <p:spPr>
          <a:xfrm>
            <a:off x="5574815" y="1512112"/>
            <a:ext cx="1322387" cy="1323975"/>
          </a:xfrm>
        </p:spPr>
        <p:txBody>
          <a:bodyPr/>
          <a:lstStyle/>
          <a:p>
            <a:endParaRPr lang="en-GB"/>
          </a:p>
        </p:txBody>
      </p:sp>
      <p:sp>
        <p:nvSpPr>
          <p:cNvPr id="14" name="Text Placeholder 13">
            <a:extLst>
              <a:ext uri="{FF2B5EF4-FFF2-40B4-BE49-F238E27FC236}">
                <a16:creationId xmlns:a16="http://schemas.microsoft.com/office/drawing/2014/main" id="{C9D545F5-65B9-4D58-3A96-B34FA02ECE02}"/>
              </a:ext>
            </a:extLst>
          </p:cNvPr>
          <p:cNvSpPr>
            <a:spLocks noGrp="1"/>
          </p:cNvSpPr>
          <p:nvPr>
            <p:ph type="body" sz="quarter" idx="45"/>
          </p:nvPr>
        </p:nvSpPr>
        <p:spPr>
          <a:xfrm>
            <a:off x="9164051" y="1512112"/>
            <a:ext cx="1322387" cy="1323975"/>
          </a:xfrm>
        </p:spPr>
        <p:txBody>
          <a:bodyPr/>
          <a:lstStyle/>
          <a:p>
            <a:endParaRPr lang="en-GB"/>
          </a:p>
        </p:txBody>
      </p:sp>
      <p:sp>
        <p:nvSpPr>
          <p:cNvPr id="12" name="Text Placeholder 11">
            <a:extLst>
              <a:ext uri="{FF2B5EF4-FFF2-40B4-BE49-F238E27FC236}">
                <a16:creationId xmlns:a16="http://schemas.microsoft.com/office/drawing/2014/main" id="{AC1D19AC-953F-5F9C-90D7-F44328FD2FA6}"/>
              </a:ext>
            </a:extLst>
          </p:cNvPr>
          <p:cNvSpPr>
            <a:spLocks noGrp="1"/>
          </p:cNvSpPr>
          <p:nvPr>
            <p:ph type="body" sz="quarter" idx="43"/>
          </p:nvPr>
        </p:nvSpPr>
        <p:spPr>
          <a:xfrm>
            <a:off x="1982204" y="1512112"/>
            <a:ext cx="1322387" cy="1323975"/>
          </a:xfrm>
        </p:spPr>
        <p:txBody>
          <a:bodyPr/>
          <a:lstStyle/>
          <a:p>
            <a:endParaRPr lang="en-GB"/>
          </a:p>
        </p:txBody>
      </p:sp>
      <p:sp>
        <p:nvSpPr>
          <p:cNvPr id="4" name="Title 3">
            <a:extLst>
              <a:ext uri="{FF2B5EF4-FFF2-40B4-BE49-F238E27FC236}">
                <a16:creationId xmlns:a16="http://schemas.microsoft.com/office/drawing/2014/main" id="{FEAD0353-BFB7-E2FE-782B-D0664001F06A}"/>
              </a:ext>
            </a:extLst>
          </p:cNvPr>
          <p:cNvSpPr>
            <a:spLocks noGrp="1"/>
          </p:cNvSpPr>
          <p:nvPr>
            <p:ph type="title"/>
          </p:nvPr>
        </p:nvSpPr>
        <p:spPr/>
        <p:txBody>
          <a:bodyPr/>
          <a:lstStyle/>
          <a:p>
            <a:r>
              <a:rPr lang="en-GB" dirty="0"/>
              <a:t>Kofax is Multi-Cloud</a:t>
            </a:r>
          </a:p>
        </p:txBody>
      </p:sp>
      <p:sp>
        <p:nvSpPr>
          <p:cNvPr id="6" name="Text Placeholder 5">
            <a:extLst>
              <a:ext uri="{FF2B5EF4-FFF2-40B4-BE49-F238E27FC236}">
                <a16:creationId xmlns:a16="http://schemas.microsoft.com/office/drawing/2014/main" id="{DEABF8C2-EEEC-8845-0E64-36F9CBD24FF8}"/>
              </a:ext>
            </a:extLst>
          </p:cNvPr>
          <p:cNvSpPr>
            <a:spLocks noGrp="1"/>
          </p:cNvSpPr>
          <p:nvPr>
            <p:ph type="body" sz="quarter" idx="14"/>
          </p:nvPr>
        </p:nvSpPr>
        <p:spPr>
          <a:xfrm>
            <a:off x="908683" y="2900634"/>
            <a:ext cx="3471528" cy="626692"/>
          </a:xfrm>
        </p:spPr>
        <p:txBody>
          <a:bodyPr/>
          <a:lstStyle/>
          <a:p>
            <a:r>
              <a:rPr lang="en-GB" dirty="0"/>
              <a:t>Microsoft Azure</a:t>
            </a:r>
          </a:p>
        </p:txBody>
      </p:sp>
      <p:sp>
        <p:nvSpPr>
          <p:cNvPr id="7" name="Text Placeholder 6">
            <a:extLst>
              <a:ext uri="{FF2B5EF4-FFF2-40B4-BE49-F238E27FC236}">
                <a16:creationId xmlns:a16="http://schemas.microsoft.com/office/drawing/2014/main" id="{831311E7-4DBF-DA26-8AE8-58812351E374}"/>
              </a:ext>
            </a:extLst>
          </p:cNvPr>
          <p:cNvSpPr>
            <a:spLocks noGrp="1"/>
          </p:cNvSpPr>
          <p:nvPr>
            <p:ph type="body" sz="quarter" idx="16"/>
          </p:nvPr>
        </p:nvSpPr>
        <p:spPr>
          <a:xfrm>
            <a:off x="4497218" y="2900634"/>
            <a:ext cx="3471528" cy="626692"/>
          </a:xfrm>
        </p:spPr>
        <p:txBody>
          <a:bodyPr/>
          <a:lstStyle/>
          <a:p>
            <a:r>
              <a:rPr lang="en-GB" dirty="0"/>
              <a:t>Amazon Web Services</a:t>
            </a:r>
          </a:p>
        </p:txBody>
      </p:sp>
      <p:sp>
        <p:nvSpPr>
          <p:cNvPr id="8" name="Text Placeholder 7">
            <a:extLst>
              <a:ext uri="{FF2B5EF4-FFF2-40B4-BE49-F238E27FC236}">
                <a16:creationId xmlns:a16="http://schemas.microsoft.com/office/drawing/2014/main" id="{D0ABD38F-EC82-7E1A-06B6-53D762D204B4}"/>
              </a:ext>
            </a:extLst>
          </p:cNvPr>
          <p:cNvSpPr>
            <a:spLocks noGrp="1"/>
          </p:cNvSpPr>
          <p:nvPr>
            <p:ph type="body" sz="quarter" idx="18"/>
          </p:nvPr>
        </p:nvSpPr>
        <p:spPr>
          <a:xfrm>
            <a:off x="8089829" y="2900634"/>
            <a:ext cx="3471528" cy="626692"/>
          </a:xfrm>
        </p:spPr>
        <p:txBody>
          <a:bodyPr/>
          <a:lstStyle/>
          <a:p>
            <a:r>
              <a:rPr lang="en-GB" dirty="0"/>
              <a:t>Google Cloud Platform</a:t>
            </a:r>
          </a:p>
        </p:txBody>
      </p:sp>
      <p:sp>
        <p:nvSpPr>
          <p:cNvPr id="9" name="Text Placeholder 8">
            <a:extLst>
              <a:ext uri="{FF2B5EF4-FFF2-40B4-BE49-F238E27FC236}">
                <a16:creationId xmlns:a16="http://schemas.microsoft.com/office/drawing/2014/main" id="{F014604B-27EE-E610-33B7-F394C973A528}"/>
              </a:ext>
            </a:extLst>
          </p:cNvPr>
          <p:cNvSpPr>
            <a:spLocks noGrp="1"/>
          </p:cNvSpPr>
          <p:nvPr>
            <p:ph type="body" sz="quarter" idx="20"/>
          </p:nvPr>
        </p:nvSpPr>
        <p:spPr/>
        <p:txBody>
          <a:bodyPr/>
          <a:lstStyle/>
          <a:p>
            <a:endParaRPr lang="en-GB"/>
          </a:p>
        </p:txBody>
      </p:sp>
      <p:sp>
        <p:nvSpPr>
          <p:cNvPr id="5" name="Text Placeholder 4">
            <a:extLst>
              <a:ext uri="{FF2B5EF4-FFF2-40B4-BE49-F238E27FC236}">
                <a16:creationId xmlns:a16="http://schemas.microsoft.com/office/drawing/2014/main" id="{298C3F23-C55B-3D39-9AF2-5D9B1868D5CC}"/>
              </a:ext>
            </a:extLst>
          </p:cNvPr>
          <p:cNvSpPr>
            <a:spLocks noGrp="1"/>
          </p:cNvSpPr>
          <p:nvPr>
            <p:ph type="body" sz="quarter" idx="13"/>
          </p:nvPr>
        </p:nvSpPr>
        <p:spPr>
          <a:xfrm>
            <a:off x="905589" y="4089428"/>
            <a:ext cx="3470545" cy="1872560"/>
          </a:xfrm>
        </p:spPr>
        <p:txBody>
          <a:bodyPr/>
          <a:lstStyle/>
          <a:p>
            <a:r>
              <a:rPr lang="en-GB" sz="1600" dirty="0"/>
              <a:t>Kofax’s strategic hosting provider </a:t>
            </a:r>
          </a:p>
          <a:p>
            <a:r>
              <a:rPr lang="en-GB" sz="1600" dirty="0"/>
              <a:t>Microsoft 365 integration from TotalAgility, Printix &amp; Power PDF</a:t>
            </a:r>
          </a:p>
          <a:p>
            <a:r>
              <a:rPr lang="en-GB" sz="1600" dirty="0"/>
              <a:t>SharePoint &amp; Dynamics connectors </a:t>
            </a:r>
          </a:p>
          <a:p>
            <a:r>
              <a:rPr lang="en-GB" sz="1600" dirty="0"/>
              <a:t>TotalAgility, RPA &amp; SignDoc containerised deployment</a:t>
            </a:r>
          </a:p>
          <a:p>
            <a:endParaRPr lang="en-GB" sz="1600" dirty="0"/>
          </a:p>
        </p:txBody>
      </p:sp>
      <p:sp>
        <p:nvSpPr>
          <p:cNvPr id="10" name="Text Placeholder 9">
            <a:extLst>
              <a:ext uri="{FF2B5EF4-FFF2-40B4-BE49-F238E27FC236}">
                <a16:creationId xmlns:a16="http://schemas.microsoft.com/office/drawing/2014/main" id="{371E94B2-9E50-EE65-E44D-36ED667AC267}"/>
              </a:ext>
            </a:extLst>
          </p:cNvPr>
          <p:cNvSpPr>
            <a:spLocks noGrp="1"/>
          </p:cNvSpPr>
          <p:nvPr>
            <p:ph type="body" sz="quarter" idx="21"/>
          </p:nvPr>
        </p:nvSpPr>
        <p:spPr>
          <a:xfrm>
            <a:off x="4498201" y="4089428"/>
            <a:ext cx="3470545" cy="1872560"/>
          </a:xfrm>
        </p:spPr>
        <p:txBody>
          <a:bodyPr/>
          <a:lstStyle/>
          <a:p>
            <a:r>
              <a:rPr lang="en-GB" sz="1600" dirty="0"/>
              <a:t>Simple Mail Service</a:t>
            </a:r>
          </a:p>
          <a:p>
            <a:r>
              <a:rPr lang="en-GB" sz="1600" dirty="0"/>
              <a:t>Route 53</a:t>
            </a:r>
          </a:p>
          <a:p>
            <a:r>
              <a:rPr lang="en-GB" sz="1600" dirty="0"/>
              <a:t>TotalAgility, RPA &amp; SignDoc containerised deployment</a:t>
            </a:r>
          </a:p>
          <a:p>
            <a:endParaRPr lang="en-GB" sz="1600" dirty="0"/>
          </a:p>
        </p:txBody>
      </p:sp>
      <p:sp>
        <p:nvSpPr>
          <p:cNvPr id="11" name="Text Placeholder 10">
            <a:extLst>
              <a:ext uri="{FF2B5EF4-FFF2-40B4-BE49-F238E27FC236}">
                <a16:creationId xmlns:a16="http://schemas.microsoft.com/office/drawing/2014/main" id="{B8DC17B3-02BA-E13F-6F37-D9B3FE63AE08}"/>
              </a:ext>
            </a:extLst>
          </p:cNvPr>
          <p:cNvSpPr>
            <a:spLocks noGrp="1"/>
          </p:cNvSpPr>
          <p:nvPr>
            <p:ph type="body" sz="quarter" idx="22"/>
          </p:nvPr>
        </p:nvSpPr>
        <p:spPr>
          <a:xfrm>
            <a:off x="8090812" y="4089428"/>
            <a:ext cx="3470545" cy="1872560"/>
          </a:xfrm>
        </p:spPr>
        <p:txBody>
          <a:bodyPr/>
          <a:lstStyle/>
          <a:p>
            <a:r>
              <a:rPr lang="en-GB" sz="1600" dirty="0"/>
              <a:t>Kofax Clarity partnership</a:t>
            </a:r>
          </a:p>
          <a:p>
            <a:r>
              <a:rPr lang="en-GB" sz="1600" dirty="0"/>
              <a:t>Google Workspace integration from Printix &amp; Power PDF </a:t>
            </a:r>
          </a:p>
          <a:p>
            <a:r>
              <a:rPr lang="en-GB" sz="1600" dirty="0"/>
              <a:t>TotalAgility, RPA &amp; SignDoc containerised deployment</a:t>
            </a:r>
          </a:p>
          <a:p>
            <a:endParaRPr lang="en-GB" sz="1600" dirty="0"/>
          </a:p>
        </p:txBody>
      </p:sp>
      <p:sp>
        <p:nvSpPr>
          <p:cNvPr id="15" name="Text Placeholder 14">
            <a:extLst>
              <a:ext uri="{FF2B5EF4-FFF2-40B4-BE49-F238E27FC236}">
                <a16:creationId xmlns:a16="http://schemas.microsoft.com/office/drawing/2014/main" id="{9736C421-DA03-43CE-0305-CF669FA8FACD}"/>
              </a:ext>
            </a:extLst>
          </p:cNvPr>
          <p:cNvSpPr>
            <a:spLocks noGrp="1"/>
          </p:cNvSpPr>
          <p:nvPr>
            <p:ph type="body" sz="quarter" idx="46"/>
          </p:nvPr>
        </p:nvSpPr>
        <p:spPr>
          <a:xfrm>
            <a:off x="1982204" y="3526253"/>
            <a:ext cx="1313964" cy="274167"/>
          </a:xfrm>
        </p:spPr>
        <p:txBody>
          <a:bodyPr/>
          <a:lstStyle/>
          <a:p>
            <a:endParaRPr lang="en-GB"/>
          </a:p>
        </p:txBody>
      </p:sp>
      <p:sp>
        <p:nvSpPr>
          <p:cNvPr id="16" name="Text Placeholder 15">
            <a:extLst>
              <a:ext uri="{FF2B5EF4-FFF2-40B4-BE49-F238E27FC236}">
                <a16:creationId xmlns:a16="http://schemas.microsoft.com/office/drawing/2014/main" id="{0E4DA9D8-53DF-3157-45CD-62445CABBCD4}"/>
              </a:ext>
            </a:extLst>
          </p:cNvPr>
          <p:cNvSpPr>
            <a:spLocks noGrp="1"/>
          </p:cNvSpPr>
          <p:nvPr>
            <p:ph type="body" sz="quarter" idx="47"/>
          </p:nvPr>
        </p:nvSpPr>
        <p:spPr>
          <a:xfrm>
            <a:off x="5574815" y="3526253"/>
            <a:ext cx="1313964" cy="274167"/>
          </a:xfrm>
        </p:spPr>
        <p:txBody>
          <a:bodyPr/>
          <a:lstStyle/>
          <a:p>
            <a:endParaRPr lang="en-GB"/>
          </a:p>
        </p:txBody>
      </p:sp>
      <p:sp>
        <p:nvSpPr>
          <p:cNvPr id="17" name="Text Placeholder 16">
            <a:extLst>
              <a:ext uri="{FF2B5EF4-FFF2-40B4-BE49-F238E27FC236}">
                <a16:creationId xmlns:a16="http://schemas.microsoft.com/office/drawing/2014/main" id="{745E4F6D-DA1E-3D73-B09E-7A01124893FE}"/>
              </a:ext>
            </a:extLst>
          </p:cNvPr>
          <p:cNvSpPr>
            <a:spLocks noGrp="1"/>
          </p:cNvSpPr>
          <p:nvPr>
            <p:ph type="body" sz="quarter" idx="48"/>
          </p:nvPr>
        </p:nvSpPr>
        <p:spPr>
          <a:xfrm>
            <a:off x="9172474" y="3526253"/>
            <a:ext cx="1313964" cy="274167"/>
          </a:xfrm>
        </p:spPr>
        <p:txBody>
          <a:bodyPr/>
          <a:lstStyle/>
          <a:p>
            <a:endParaRPr lang="en-GB"/>
          </a:p>
        </p:txBody>
      </p:sp>
      <p:pic>
        <p:nvPicPr>
          <p:cNvPr id="2056" name="Picture 8">
            <a:extLst>
              <a:ext uri="{FF2B5EF4-FFF2-40B4-BE49-F238E27FC236}">
                <a16:creationId xmlns:a16="http://schemas.microsoft.com/office/drawing/2014/main" id="{4FE08781-EC33-A90D-0487-504F08493E31}"/>
              </a:ext>
            </a:extLst>
          </p:cNvPr>
          <p:cNvPicPr>
            <a:picLocks noChangeAspect="1" noChangeArrowheads="1"/>
          </p:cNvPicPr>
          <p:nvPr/>
        </p:nvPicPr>
        <p:blipFill rotWithShape="1">
          <a:blip r:embed="rId4">
            <a:biLevel thresh="25000"/>
            <a:extLst>
              <a:ext uri="{28A0092B-C50C-407E-A947-70E740481C1C}">
                <a14:useLocalDpi xmlns:a14="http://schemas.microsoft.com/office/drawing/2010/main" val="0"/>
              </a:ext>
            </a:extLst>
          </a:blip>
          <a:srcRect l="-5"/>
          <a:stretch/>
        </p:blipFill>
        <p:spPr bwMode="auto">
          <a:xfrm>
            <a:off x="9355852" y="1797861"/>
            <a:ext cx="963168" cy="7524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269939B-1560-1A2D-2868-E46DF3D10599}"/>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782832" y="1955364"/>
            <a:ext cx="931266" cy="55839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85560095-4604-2EF4-A6D2-A5BC4ACA31CC}"/>
              </a:ext>
            </a:extLst>
          </p:cNvPr>
          <p:cNvPicPr>
            <a:picLocks noChangeAspect="1" noChangeArrowheads="1"/>
          </p:cNvPicPr>
          <p:nvPr/>
        </p:nvPicPr>
        <p:blipFill rotWithShape="1">
          <a:blip r:embed="rId6">
            <a:biLevel thresh="25000"/>
            <a:extLst>
              <a:ext uri="{28A0092B-C50C-407E-A947-70E740481C1C}">
                <a14:useLocalDpi xmlns:a14="http://schemas.microsoft.com/office/drawing/2010/main" val="0"/>
              </a:ext>
            </a:extLst>
          </a:blip>
          <a:srcRect l="1" t="-2" r="62448" b="-4532"/>
          <a:stretch/>
        </p:blipFill>
        <p:spPr bwMode="auto">
          <a:xfrm>
            <a:off x="2169605" y="1725564"/>
            <a:ext cx="890587" cy="7158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4701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ree, green, plant&#10;&#10;Description automatically generated">
            <a:extLst>
              <a:ext uri="{FF2B5EF4-FFF2-40B4-BE49-F238E27FC236}">
                <a16:creationId xmlns:a16="http://schemas.microsoft.com/office/drawing/2014/main" id="{0B54B218-E972-3CFE-EEB3-877D67A78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B0B9162-77B0-193E-5337-920AFEF50B98}"/>
              </a:ext>
            </a:extLst>
          </p:cNvPr>
          <p:cNvSpPr/>
          <p:nvPr/>
        </p:nvSpPr>
        <p:spPr>
          <a:xfrm>
            <a:off x="-14232" y="-11287"/>
            <a:ext cx="12206231" cy="6869287"/>
          </a:xfrm>
          <a:prstGeom prst="rect">
            <a:avLst/>
          </a:prstGeom>
          <a:solidFill>
            <a:srgbClr val="02538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8" name="Picture 7">
            <a:extLst>
              <a:ext uri="{FF2B5EF4-FFF2-40B4-BE49-F238E27FC236}">
                <a16:creationId xmlns:a16="http://schemas.microsoft.com/office/drawing/2014/main" id="{6B80B72A-6E18-7607-F14C-6A0634492E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71280" y="6509242"/>
            <a:ext cx="1034077" cy="197448"/>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047461FF-B991-5041-460F-2981B669A2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956108"/>
            <a:ext cx="1803784" cy="901892"/>
          </a:xfrm>
          <a:prstGeom prst="rect">
            <a:avLst/>
          </a:prstGeom>
        </p:spPr>
      </p:pic>
      <p:sp>
        <p:nvSpPr>
          <p:cNvPr id="2" name="Rectangle 1">
            <a:extLst>
              <a:ext uri="{FF2B5EF4-FFF2-40B4-BE49-F238E27FC236}">
                <a16:creationId xmlns:a16="http://schemas.microsoft.com/office/drawing/2014/main" id="{AA1E38AC-DD20-D9B2-482F-D7B6E411A3F1}"/>
              </a:ext>
            </a:extLst>
          </p:cNvPr>
          <p:cNvSpPr/>
          <p:nvPr/>
        </p:nvSpPr>
        <p:spPr>
          <a:xfrm>
            <a:off x="-14233" y="1999657"/>
            <a:ext cx="12206232" cy="3345628"/>
          </a:xfrm>
          <a:prstGeom prst="rect">
            <a:avLst/>
          </a:prstGeom>
          <a:solidFill>
            <a:srgbClr val="00253B">
              <a:alpha val="7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40BF9485-75E2-A866-A069-82F73B9DA287}"/>
              </a:ext>
            </a:extLst>
          </p:cNvPr>
          <p:cNvSpPr txBox="1"/>
          <p:nvPr/>
        </p:nvSpPr>
        <p:spPr>
          <a:xfrm>
            <a:off x="731019" y="2247784"/>
            <a:ext cx="2449902" cy="16927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renewable energy by 2025</a:t>
            </a:r>
          </a:p>
        </p:txBody>
      </p:sp>
      <p:sp>
        <p:nvSpPr>
          <p:cNvPr id="23" name="TextBox 22">
            <a:extLst>
              <a:ext uri="{FF2B5EF4-FFF2-40B4-BE49-F238E27FC236}">
                <a16:creationId xmlns:a16="http://schemas.microsoft.com/office/drawing/2014/main" id="{80583E80-9CDA-B644-1B03-7B551016BAC6}"/>
              </a:ext>
            </a:extLst>
          </p:cNvPr>
          <p:cNvSpPr txBox="1"/>
          <p:nvPr/>
        </p:nvSpPr>
        <p:spPr>
          <a:xfrm>
            <a:off x="3491039" y="2247784"/>
            <a:ext cx="2449902" cy="28931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Water positive by 2030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replenish more water than we consume by 2030</a:t>
            </a:r>
          </a:p>
        </p:txBody>
      </p:sp>
      <p:sp>
        <p:nvSpPr>
          <p:cNvPr id="24" name="TextBox 23">
            <a:extLst>
              <a:ext uri="{FF2B5EF4-FFF2-40B4-BE49-F238E27FC236}">
                <a16:creationId xmlns:a16="http://schemas.microsoft.com/office/drawing/2014/main" id="{B00CA962-FE08-250D-10F4-3F9ADF8337C4}"/>
              </a:ext>
            </a:extLst>
          </p:cNvPr>
          <p:cNvSpPr txBox="1"/>
          <p:nvPr/>
        </p:nvSpPr>
        <p:spPr>
          <a:xfrm>
            <a:off x="6251059" y="2247784"/>
            <a:ext cx="2449902" cy="16927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Zero-waste</a:t>
            </a:r>
            <a:endParaRPr kumimoji="0" lang="en-US" sz="26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certification by 2030</a:t>
            </a:r>
          </a:p>
        </p:txBody>
      </p:sp>
      <p:sp>
        <p:nvSpPr>
          <p:cNvPr id="25" name="TextBox 24">
            <a:extLst>
              <a:ext uri="{FF2B5EF4-FFF2-40B4-BE49-F238E27FC236}">
                <a16:creationId xmlns:a16="http://schemas.microsoft.com/office/drawing/2014/main" id="{B0793519-AD06-4093-C175-0B8A6E45932A}"/>
              </a:ext>
            </a:extLst>
          </p:cNvPr>
          <p:cNvSpPr txBox="1"/>
          <p:nvPr/>
        </p:nvSpPr>
        <p:spPr>
          <a:xfrm>
            <a:off x="9011079" y="2247784"/>
            <a:ext cx="2449902" cy="20928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Net-zero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deforestation from new construction</a:t>
            </a:r>
          </a:p>
        </p:txBody>
      </p:sp>
    </p:spTree>
    <p:custDataLst>
      <p:tags r:id="rId1"/>
    </p:custDataLst>
    <p:extLst>
      <p:ext uri="{BB962C8B-B14F-4D97-AF65-F5344CB8AC3E}">
        <p14:creationId xmlns:p14="http://schemas.microsoft.com/office/powerpoint/2010/main" val="101946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F151B-D867-E485-8AB6-10F1F55528EF}"/>
              </a:ext>
            </a:extLst>
          </p:cNvPr>
          <p:cNvSpPr>
            <a:spLocks noGrp="1"/>
          </p:cNvSpPr>
          <p:nvPr>
            <p:ph type="title"/>
          </p:nvPr>
        </p:nvSpPr>
        <p:spPr/>
        <p:txBody>
          <a:bodyPr/>
          <a:lstStyle/>
          <a:p>
            <a:r>
              <a:rPr lang="en-GB" dirty="0"/>
              <a:t>Data Security, SLAs &amp; Compliance</a:t>
            </a:r>
          </a:p>
        </p:txBody>
      </p:sp>
      <p:sp>
        <p:nvSpPr>
          <p:cNvPr id="5" name="Text Placeholder 4">
            <a:extLst>
              <a:ext uri="{FF2B5EF4-FFF2-40B4-BE49-F238E27FC236}">
                <a16:creationId xmlns:a16="http://schemas.microsoft.com/office/drawing/2014/main" id="{EEB02B84-C623-6345-57B9-92E32C15F75B}"/>
              </a:ext>
            </a:extLst>
          </p:cNvPr>
          <p:cNvSpPr>
            <a:spLocks noGrp="1"/>
          </p:cNvSpPr>
          <p:nvPr>
            <p:ph type="body" idx="1"/>
          </p:nvPr>
        </p:nvSpPr>
        <p:spPr/>
        <p:txBody>
          <a:bodyPr/>
          <a:lstStyle/>
          <a:p>
            <a:r>
              <a:rPr lang="en-GB" dirty="0"/>
              <a:t>Addressing Data Governance Questions </a:t>
            </a:r>
          </a:p>
        </p:txBody>
      </p:sp>
    </p:spTree>
    <p:custDataLst>
      <p:tags r:id="rId1"/>
    </p:custDataLst>
    <p:extLst>
      <p:ext uri="{BB962C8B-B14F-4D97-AF65-F5344CB8AC3E}">
        <p14:creationId xmlns:p14="http://schemas.microsoft.com/office/powerpoint/2010/main" val="400723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DD44-8C94-41F5-823A-C0745E23E7B4}"/>
              </a:ext>
            </a:extLst>
          </p:cNvPr>
          <p:cNvSpPr>
            <a:spLocks noGrp="1"/>
          </p:cNvSpPr>
          <p:nvPr>
            <p:ph type="title"/>
          </p:nvPr>
        </p:nvSpPr>
        <p:spPr/>
        <p:txBody>
          <a:bodyPr/>
          <a:lstStyle/>
          <a:p>
            <a:r>
              <a:rPr lang="en-US"/>
              <a:t>Kofax Cloud Locations</a:t>
            </a:r>
          </a:p>
        </p:txBody>
      </p:sp>
      <p:sp>
        <p:nvSpPr>
          <p:cNvPr id="3" name="Slide Number Placeholder 2">
            <a:extLst>
              <a:ext uri="{FF2B5EF4-FFF2-40B4-BE49-F238E27FC236}">
                <a16:creationId xmlns:a16="http://schemas.microsoft.com/office/drawing/2014/main" id="{2ACE533C-E68B-4288-825E-0DF11A246913}"/>
              </a:ext>
            </a:extLst>
          </p:cNvPr>
          <p:cNvSpPr>
            <a:spLocks noGrp="1"/>
          </p:cNvSpPr>
          <p:nvPr>
            <p:ph type="sldNum" sz="quarter" idx="10"/>
          </p:nvPr>
        </p:nvSpPr>
        <p:spPr/>
        <p:txBody>
          <a:bodyPr/>
          <a:lstStyle/>
          <a:p>
            <a:r>
              <a:rPr lang="en-US"/>
              <a:t> </a:t>
            </a:r>
          </a:p>
        </p:txBody>
      </p:sp>
      <p:sp>
        <p:nvSpPr>
          <p:cNvPr id="4" name="Text Placeholder 3">
            <a:extLst>
              <a:ext uri="{FF2B5EF4-FFF2-40B4-BE49-F238E27FC236}">
                <a16:creationId xmlns:a16="http://schemas.microsoft.com/office/drawing/2014/main" id="{093A5F83-E511-450B-B267-F4EEDEE5E705}"/>
              </a:ext>
            </a:extLst>
          </p:cNvPr>
          <p:cNvSpPr>
            <a:spLocks noGrp="1"/>
          </p:cNvSpPr>
          <p:nvPr>
            <p:ph type="body" sz="quarter" idx="15"/>
          </p:nvPr>
        </p:nvSpPr>
        <p:spPr/>
        <p:txBody>
          <a:bodyPr/>
          <a:lstStyle/>
          <a:p>
            <a:r>
              <a:rPr lang="en-GB" dirty="0"/>
              <a:t>Data Security, SLAs &amp; Compliance</a:t>
            </a:r>
            <a:endParaRPr lang="en-US" dirty="0"/>
          </a:p>
        </p:txBody>
      </p:sp>
      <p:sp>
        <p:nvSpPr>
          <p:cNvPr id="6" name="TextBox 5">
            <a:extLst>
              <a:ext uri="{FF2B5EF4-FFF2-40B4-BE49-F238E27FC236}">
                <a16:creationId xmlns:a16="http://schemas.microsoft.com/office/drawing/2014/main" id="{AB49573C-F482-47AA-8DD2-F21B25B9FA41}"/>
              </a:ext>
            </a:extLst>
          </p:cNvPr>
          <p:cNvSpPr txBox="1"/>
          <p:nvPr/>
        </p:nvSpPr>
        <p:spPr>
          <a:xfrm>
            <a:off x="585236" y="5430036"/>
            <a:ext cx="3836861" cy="984885"/>
          </a:xfrm>
          <a:prstGeom prst="rect">
            <a:avLst/>
          </a:prstGeom>
          <a:noFill/>
        </p:spPr>
        <p:txBody>
          <a:bodyPr wrap="square" rtlCol="0">
            <a:spAutoFit/>
          </a:bodyPr>
          <a:lstStyle/>
          <a:p>
            <a:r>
              <a:rPr lang="en-GB" sz="1400" b="1">
                <a:solidFill>
                  <a:schemeClr val="accent6"/>
                </a:solidFill>
              </a:rPr>
              <a:t>Kofax Cloud Services Support Locations</a:t>
            </a:r>
          </a:p>
          <a:p>
            <a:endParaRPr lang="en-GB" sz="800" b="1">
              <a:solidFill>
                <a:schemeClr val="accent6"/>
              </a:solidFill>
            </a:endParaRPr>
          </a:p>
          <a:p>
            <a:r>
              <a:rPr lang="en-GB" sz="1400" b="1">
                <a:solidFill>
                  <a:schemeClr val="accent6"/>
                </a:solidFill>
              </a:rPr>
              <a:t>Kofax Cloud Azure Regions</a:t>
            </a:r>
          </a:p>
          <a:p>
            <a:endParaRPr lang="en-GB" sz="800" b="1">
              <a:solidFill>
                <a:schemeClr val="accent6"/>
              </a:solidFill>
            </a:endParaRPr>
          </a:p>
          <a:p>
            <a:r>
              <a:rPr lang="en-GB" sz="1400" b="1">
                <a:solidFill>
                  <a:schemeClr val="accent6"/>
                </a:solidFill>
              </a:rPr>
              <a:t>Kofax Private Cloud (Kofax data centre)</a:t>
            </a:r>
          </a:p>
        </p:txBody>
      </p:sp>
      <p:sp>
        <p:nvSpPr>
          <p:cNvPr id="11" name="Oval 10">
            <a:extLst>
              <a:ext uri="{FF2B5EF4-FFF2-40B4-BE49-F238E27FC236}">
                <a16:creationId xmlns:a16="http://schemas.microsoft.com/office/drawing/2014/main" id="{B6ED81A4-5A05-4D10-9796-D6BDDDAD8E79}"/>
              </a:ext>
            </a:extLst>
          </p:cNvPr>
          <p:cNvSpPr/>
          <p:nvPr/>
        </p:nvSpPr>
        <p:spPr>
          <a:xfrm>
            <a:off x="426241" y="5830661"/>
            <a:ext cx="137823" cy="136800"/>
          </a:xfrm>
          <a:prstGeom prst="ellipse">
            <a:avLst/>
          </a:prstGeom>
          <a:solidFill>
            <a:schemeClr val="tx2"/>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050F9194-2387-407C-B9A2-6A9121C2BA61}"/>
              </a:ext>
            </a:extLst>
          </p:cNvPr>
          <p:cNvSpPr/>
          <p:nvPr/>
        </p:nvSpPr>
        <p:spPr>
          <a:xfrm>
            <a:off x="2711994" y="3478278"/>
            <a:ext cx="137823" cy="136800"/>
          </a:xfrm>
          <a:prstGeom prst="flowChartConnector">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718747A7-1516-4888-8493-C3E5F35694FC}"/>
              </a:ext>
            </a:extLst>
          </p:cNvPr>
          <p:cNvSpPr/>
          <p:nvPr/>
        </p:nvSpPr>
        <p:spPr>
          <a:xfrm>
            <a:off x="426241" y="5505012"/>
            <a:ext cx="137823" cy="136800"/>
          </a:xfrm>
          <a:prstGeom prst="flowChartConnector">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7739F73B-E80B-4603-9B4D-51B8335FCFD6}"/>
              </a:ext>
            </a:extLst>
          </p:cNvPr>
          <p:cNvSpPr/>
          <p:nvPr/>
        </p:nvSpPr>
        <p:spPr>
          <a:xfrm>
            <a:off x="3190954" y="3677568"/>
            <a:ext cx="137823" cy="136800"/>
          </a:xfrm>
          <a:prstGeom prst="flowChartConnector">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E52B8223-FE08-4F76-8AEE-32876543698D}"/>
              </a:ext>
            </a:extLst>
          </p:cNvPr>
          <p:cNvSpPr/>
          <p:nvPr/>
        </p:nvSpPr>
        <p:spPr>
          <a:xfrm>
            <a:off x="5368547" y="2977108"/>
            <a:ext cx="137823" cy="136800"/>
          </a:xfrm>
          <a:prstGeom prst="flowChartConnector">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6278B546-5EDA-46E7-BA88-8D74E5FC5103}"/>
              </a:ext>
            </a:extLst>
          </p:cNvPr>
          <p:cNvSpPr/>
          <p:nvPr/>
        </p:nvSpPr>
        <p:spPr>
          <a:xfrm>
            <a:off x="5943958" y="2810530"/>
            <a:ext cx="137823" cy="136800"/>
          </a:xfrm>
          <a:prstGeom prst="flowChartConnector">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8A7878F-B443-43EE-B988-2AB89E16140B}"/>
              </a:ext>
            </a:extLst>
          </p:cNvPr>
          <p:cNvSpPr/>
          <p:nvPr/>
        </p:nvSpPr>
        <p:spPr>
          <a:xfrm>
            <a:off x="2797513" y="3345329"/>
            <a:ext cx="137823" cy="136800"/>
          </a:xfrm>
          <a:prstGeom prst="ellipse">
            <a:avLst/>
          </a:prstGeom>
          <a:solidFill>
            <a:schemeClr val="tx2"/>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3A8AF74-DA64-4C4B-AC9F-122D9CA126C3}"/>
              </a:ext>
            </a:extLst>
          </p:cNvPr>
          <p:cNvSpPr/>
          <p:nvPr/>
        </p:nvSpPr>
        <p:spPr>
          <a:xfrm>
            <a:off x="3287575" y="3707918"/>
            <a:ext cx="137823" cy="136800"/>
          </a:xfrm>
          <a:prstGeom prst="ellipse">
            <a:avLst/>
          </a:prstGeom>
          <a:solidFill>
            <a:schemeClr val="tx2"/>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15FC00F-C202-417B-AC3F-1458FA132A01}"/>
              </a:ext>
            </a:extLst>
          </p:cNvPr>
          <p:cNvSpPr/>
          <p:nvPr/>
        </p:nvSpPr>
        <p:spPr>
          <a:xfrm>
            <a:off x="3916381" y="3320173"/>
            <a:ext cx="137823" cy="136800"/>
          </a:xfrm>
          <a:prstGeom prst="ellipse">
            <a:avLst/>
          </a:prstGeom>
          <a:solidFill>
            <a:schemeClr val="tx2"/>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AAF1A84-9865-451F-BA6A-7B8F349C4EBE}"/>
              </a:ext>
            </a:extLst>
          </p:cNvPr>
          <p:cNvSpPr/>
          <p:nvPr/>
        </p:nvSpPr>
        <p:spPr>
          <a:xfrm>
            <a:off x="5448001" y="3037775"/>
            <a:ext cx="137823" cy="136800"/>
          </a:xfrm>
          <a:prstGeom prst="ellipse">
            <a:avLst/>
          </a:prstGeom>
          <a:solidFill>
            <a:schemeClr val="tx2"/>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38B406B-8615-41F1-AA30-CC9C1DCEDDD4}"/>
              </a:ext>
            </a:extLst>
          </p:cNvPr>
          <p:cNvSpPr/>
          <p:nvPr/>
        </p:nvSpPr>
        <p:spPr>
          <a:xfrm>
            <a:off x="9462776" y="5466811"/>
            <a:ext cx="137823" cy="136800"/>
          </a:xfrm>
          <a:prstGeom prst="ellipse">
            <a:avLst/>
          </a:prstGeom>
          <a:solidFill>
            <a:schemeClr val="tx2"/>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40761CA-578D-491B-BE57-EF74AD859219}"/>
              </a:ext>
            </a:extLst>
          </p:cNvPr>
          <p:cNvSpPr/>
          <p:nvPr/>
        </p:nvSpPr>
        <p:spPr>
          <a:xfrm>
            <a:off x="5821118" y="3177987"/>
            <a:ext cx="137823" cy="136800"/>
          </a:xfrm>
          <a:prstGeom prst="ellipse">
            <a:avLst/>
          </a:prstGeom>
          <a:solidFill>
            <a:schemeClr val="tx2"/>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DE68EB96-8965-44FA-8773-8E79F64DAA2F}"/>
              </a:ext>
            </a:extLst>
          </p:cNvPr>
          <p:cNvSpPr/>
          <p:nvPr/>
        </p:nvSpPr>
        <p:spPr>
          <a:xfrm>
            <a:off x="7689639" y="4126714"/>
            <a:ext cx="137823" cy="136800"/>
          </a:xfrm>
          <a:prstGeom prst="flowChartConnector">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CD8A93A-4FB6-4436-AC01-FF8B23FE5193}"/>
              </a:ext>
            </a:extLst>
          </p:cNvPr>
          <p:cNvSpPr/>
          <p:nvPr/>
        </p:nvSpPr>
        <p:spPr>
          <a:xfrm>
            <a:off x="9296515" y="5730051"/>
            <a:ext cx="137823" cy="136800"/>
          </a:xfrm>
          <a:prstGeom prst="ellipse">
            <a:avLst/>
          </a:prstGeom>
          <a:solidFill>
            <a:schemeClr val="tx2"/>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4ED3C6-8DB0-4654-898F-D62E3BA03751}"/>
              </a:ext>
            </a:extLst>
          </p:cNvPr>
          <p:cNvSpPr/>
          <p:nvPr/>
        </p:nvSpPr>
        <p:spPr>
          <a:xfrm>
            <a:off x="3833246" y="3472573"/>
            <a:ext cx="137823" cy="136800"/>
          </a:xfrm>
          <a:prstGeom prst="ellipse">
            <a:avLst/>
          </a:prstGeom>
          <a:solidFill>
            <a:schemeClr val="tx2"/>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C076758-B9F1-4DBB-932E-8A10F6D30F5D}"/>
              </a:ext>
            </a:extLst>
          </p:cNvPr>
          <p:cNvSpPr/>
          <p:nvPr/>
        </p:nvSpPr>
        <p:spPr>
          <a:xfrm>
            <a:off x="3348342" y="3320168"/>
            <a:ext cx="137823" cy="136800"/>
          </a:xfrm>
          <a:prstGeom prst="ellipse">
            <a:avLst/>
          </a:prstGeom>
          <a:solidFill>
            <a:schemeClr val="tx2"/>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359D3A1-F089-4051-84D4-7D2E90F989E3}"/>
              </a:ext>
            </a:extLst>
          </p:cNvPr>
          <p:cNvSpPr/>
          <p:nvPr/>
        </p:nvSpPr>
        <p:spPr>
          <a:xfrm>
            <a:off x="8395972" y="4524696"/>
            <a:ext cx="137823" cy="136800"/>
          </a:xfrm>
          <a:prstGeom prst="ellipse">
            <a:avLst/>
          </a:prstGeom>
          <a:solidFill>
            <a:schemeClr val="tx2"/>
          </a:solidFill>
          <a:ln>
            <a:solidFill>
              <a:schemeClr val="tx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C92C2BF-AA69-4BE2-B347-C112942847ED}"/>
              </a:ext>
            </a:extLst>
          </p:cNvPr>
          <p:cNvSpPr txBox="1"/>
          <p:nvPr/>
        </p:nvSpPr>
        <p:spPr>
          <a:xfrm>
            <a:off x="2935336" y="6581001"/>
            <a:ext cx="7002357" cy="276999"/>
          </a:xfrm>
          <a:prstGeom prst="rect">
            <a:avLst/>
          </a:prstGeom>
          <a:noFill/>
        </p:spPr>
        <p:txBody>
          <a:bodyPr wrap="square">
            <a:spAutoFit/>
          </a:bodyPr>
          <a:lstStyle/>
          <a:p>
            <a:pPr algn="ctr"/>
            <a:r>
              <a:rPr lang="en-GB" sz="1200">
                <a:solidFill>
                  <a:schemeClr val="accent6"/>
                </a:solidFill>
              </a:rPr>
              <a:t>Note: available hosting regions may vary by product. Some services also make use of AWS &amp; GCP.</a:t>
            </a:r>
          </a:p>
        </p:txBody>
      </p:sp>
      <p:sp>
        <p:nvSpPr>
          <p:cNvPr id="35" name="Oval 34">
            <a:extLst>
              <a:ext uri="{FF2B5EF4-FFF2-40B4-BE49-F238E27FC236}">
                <a16:creationId xmlns:a16="http://schemas.microsoft.com/office/drawing/2014/main" id="{882D6350-B729-40D5-8270-778E065DE855}"/>
              </a:ext>
            </a:extLst>
          </p:cNvPr>
          <p:cNvSpPr/>
          <p:nvPr/>
        </p:nvSpPr>
        <p:spPr>
          <a:xfrm>
            <a:off x="3305065" y="3590498"/>
            <a:ext cx="137823" cy="136800"/>
          </a:xfrm>
          <a:prstGeom prst="ellipse">
            <a:avLst/>
          </a:prstGeom>
          <a:solidFill>
            <a:srgbClr val="63676C"/>
          </a:solidFill>
          <a:ln>
            <a:solidFill>
              <a:schemeClr val="accent5"/>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B4304FE-7E3C-44CB-8AC1-3D46BF087B96}"/>
              </a:ext>
            </a:extLst>
          </p:cNvPr>
          <p:cNvSpPr/>
          <p:nvPr/>
        </p:nvSpPr>
        <p:spPr>
          <a:xfrm>
            <a:off x="426241" y="6156310"/>
            <a:ext cx="137823" cy="136800"/>
          </a:xfrm>
          <a:prstGeom prst="ellipse">
            <a:avLst/>
          </a:prstGeom>
          <a:solidFill>
            <a:srgbClr val="63676C"/>
          </a:solidFill>
          <a:ln>
            <a:solidFill>
              <a:schemeClr val="accent5"/>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EC00A73-D8BE-4CB4-8BD0-5E8CF605253A}"/>
              </a:ext>
            </a:extLst>
          </p:cNvPr>
          <p:cNvSpPr/>
          <p:nvPr/>
        </p:nvSpPr>
        <p:spPr>
          <a:xfrm>
            <a:off x="5870875" y="3308184"/>
            <a:ext cx="137823" cy="136800"/>
          </a:xfrm>
          <a:prstGeom prst="ellipse">
            <a:avLst/>
          </a:prstGeom>
          <a:solidFill>
            <a:srgbClr val="63676C"/>
          </a:solidFill>
          <a:ln>
            <a:solidFill>
              <a:schemeClr val="accent5"/>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2091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89E2DE23-BC9A-41D0-AC67-28BD7E4F6479}"/>
              </a:ext>
            </a:extLst>
          </p:cNvPr>
          <p:cNvSpPr>
            <a:spLocks noGrp="1"/>
          </p:cNvSpPr>
          <p:nvPr>
            <p:ph type="title"/>
          </p:nvPr>
        </p:nvSpPr>
        <p:spPr/>
        <p:txBody>
          <a:bodyPr/>
          <a:lstStyle/>
          <a:p>
            <a:r>
              <a:rPr lang="en-GB"/>
              <a:t>Governance, Policies &amp; Procedures for the Kofax Cloud</a:t>
            </a:r>
          </a:p>
        </p:txBody>
      </p:sp>
      <p:sp>
        <p:nvSpPr>
          <p:cNvPr id="24" name="Text Placeholder 23">
            <a:extLst>
              <a:ext uri="{FF2B5EF4-FFF2-40B4-BE49-F238E27FC236}">
                <a16:creationId xmlns:a16="http://schemas.microsoft.com/office/drawing/2014/main" id="{99B68290-84A5-49B2-9EC8-1DE61650A9BE}"/>
              </a:ext>
            </a:extLst>
          </p:cNvPr>
          <p:cNvSpPr>
            <a:spLocks noGrp="1"/>
          </p:cNvSpPr>
          <p:nvPr>
            <p:ph type="body" sz="quarter" idx="12"/>
          </p:nvPr>
        </p:nvSpPr>
        <p:spPr/>
        <p:txBody>
          <a:bodyPr/>
          <a:lstStyle/>
          <a:p>
            <a:r>
              <a:rPr lang="en-GB"/>
              <a:t>Cloud Services</a:t>
            </a:r>
          </a:p>
        </p:txBody>
      </p:sp>
      <p:sp>
        <p:nvSpPr>
          <p:cNvPr id="25" name="Text Placeholder 24">
            <a:extLst>
              <a:ext uri="{FF2B5EF4-FFF2-40B4-BE49-F238E27FC236}">
                <a16:creationId xmlns:a16="http://schemas.microsoft.com/office/drawing/2014/main" id="{0EEA5149-F528-43D8-84B5-B48FDA49E585}"/>
              </a:ext>
            </a:extLst>
          </p:cNvPr>
          <p:cNvSpPr>
            <a:spLocks noGrp="1"/>
          </p:cNvSpPr>
          <p:nvPr>
            <p:ph type="body" sz="quarter" idx="13"/>
          </p:nvPr>
        </p:nvSpPr>
        <p:spPr/>
        <p:txBody>
          <a:bodyPr numCol="2"/>
          <a:lstStyle/>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Acceptable Use</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Access Control</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Breach Notification</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Business Continuity Plan</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Change Management</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Cryptographic Controls</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Data Management </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Firewalls &amp; Network Standards</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Incident Response Plan</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Information Security</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Roles &amp; Responsibilities</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Secure Software Development Lifecycle </a:t>
            </a:r>
          </a:p>
          <a:p>
            <a:pPr marL="0" lvl="0" indent="0">
              <a:lnSpc>
                <a:spcPct val="107000"/>
              </a:lnSpc>
              <a:spcBef>
                <a:spcPts val="300"/>
              </a:spcBef>
              <a:buNone/>
            </a:pPr>
            <a:r>
              <a:rPr lang="en-GB" sz="1100">
                <a:effectLst/>
                <a:latin typeface="Calibri" panose="020F0502020204030204" pitchFamily="34" charset="0"/>
                <a:ea typeface="Calibri" panose="020F0502020204030204" pitchFamily="34" charset="0"/>
                <a:cs typeface="Times New Roman" panose="02020603050405020304" pitchFamily="18" charset="0"/>
              </a:rPr>
              <a:t>Vendor Management</a:t>
            </a:r>
          </a:p>
          <a:p>
            <a:pPr marL="0" lvl="0" indent="0">
              <a:lnSpc>
                <a:spcPct val="107000"/>
              </a:lnSpc>
              <a:spcBef>
                <a:spcPts val="300"/>
              </a:spcBef>
              <a:spcAft>
                <a:spcPts val="800"/>
              </a:spcAft>
              <a:buNone/>
            </a:pPr>
            <a:r>
              <a:rPr lang="en-GB" sz="1100">
                <a:effectLst/>
                <a:latin typeface="Calibri" panose="020F0502020204030204" pitchFamily="34" charset="0"/>
                <a:ea typeface="Calibri" panose="020F0502020204030204" pitchFamily="34" charset="0"/>
                <a:cs typeface="Times New Roman" panose="02020603050405020304" pitchFamily="18" charset="0"/>
              </a:rPr>
              <a:t>Server Hardening</a:t>
            </a:r>
          </a:p>
          <a:p>
            <a:pPr marL="45720" indent="0">
              <a:spcBef>
                <a:spcPts val="300"/>
              </a:spcBef>
              <a:buNone/>
            </a:pPr>
            <a:endParaRPr lang="en-GB" sz="1000"/>
          </a:p>
        </p:txBody>
      </p:sp>
      <p:sp>
        <p:nvSpPr>
          <p:cNvPr id="26" name="Text Placeholder 25">
            <a:extLst>
              <a:ext uri="{FF2B5EF4-FFF2-40B4-BE49-F238E27FC236}">
                <a16:creationId xmlns:a16="http://schemas.microsoft.com/office/drawing/2014/main" id="{FC5A4266-DA68-417E-8031-71B8D1D2C2CF}"/>
              </a:ext>
            </a:extLst>
          </p:cNvPr>
          <p:cNvSpPr>
            <a:spLocks noGrp="1"/>
          </p:cNvSpPr>
          <p:nvPr>
            <p:ph type="body" sz="quarter" idx="14"/>
          </p:nvPr>
        </p:nvSpPr>
        <p:spPr/>
        <p:txBody>
          <a:bodyPr/>
          <a:lstStyle/>
          <a:p>
            <a:r>
              <a:rPr lang="en-GB"/>
              <a:t>Corporate</a:t>
            </a:r>
          </a:p>
        </p:txBody>
      </p:sp>
      <p:sp>
        <p:nvSpPr>
          <p:cNvPr id="27" name="Text Placeholder 26">
            <a:extLst>
              <a:ext uri="{FF2B5EF4-FFF2-40B4-BE49-F238E27FC236}">
                <a16:creationId xmlns:a16="http://schemas.microsoft.com/office/drawing/2014/main" id="{1F3B4A4E-CBFE-4940-BFDD-5AB5AAEC33F6}"/>
              </a:ext>
            </a:extLst>
          </p:cNvPr>
          <p:cNvSpPr>
            <a:spLocks noGrp="1"/>
          </p:cNvSpPr>
          <p:nvPr>
            <p:ph type="body" sz="quarter" idx="15"/>
          </p:nvPr>
        </p:nvSpPr>
        <p:spPr/>
        <p:txBody>
          <a:bodyPr numCol="2"/>
          <a:lstStyle/>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Access Control &amp; Permissions (inc. Physical &amp; General Access)</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Backup &amp; Restore</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Password Strength</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Data Classification &amp; Protection</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Data Retention</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Disaster Recovery Action Plan</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External File Sharing</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IT Security Policy</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Mobile Use </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New Technology </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Online Privacy</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Storage of Corporate Data</a:t>
            </a:r>
          </a:p>
          <a:p>
            <a:pPr marL="0" indent="0">
              <a:lnSpc>
                <a:spcPct val="107000"/>
              </a:lnSpc>
              <a:spcBef>
                <a:spcPts val="300"/>
              </a:spcBef>
              <a:spcAft>
                <a:spcPts val="800"/>
              </a:spcAft>
              <a:buNone/>
            </a:pPr>
            <a:r>
              <a:rPr lang="en-GB" sz="1100">
                <a:latin typeface="Calibri" panose="020F0502020204030204" pitchFamily="34" charset="0"/>
                <a:cs typeface="Times New Roman" panose="02020603050405020304" pitchFamily="18" charset="0"/>
              </a:rPr>
              <a:t>Virtual Machine Protection </a:t>
            </a:r>
          </a:p>
          <a:p>
            <a:endParaRPr lang="en-GB"/>
          </a:p>
        </p:txBody>
      </p:sp>
      <p:sp>
        <p:nvSpPr>
          <p:cNvPr id="28" name="Text Placeholder 27">
            <a:extLst>
              <a:ext uri="{FF2B5EF4-FFF2-40B4-BE49-F238E27FC236}">
                <a16:creationId xmlns:a16="http://schemas.microsoft.com/office/drawing/2014/main" id="{56F73647-2C88-4AAA-B65B-0585BF7931A2}"/>
              </a:ext>
            </a:extLst>
          </p:cNvPr>
          <p:cNvSpPr>
            <a:spLocks noGrp="1"/>
          </p:cNvSpPr>
          <p:nvPr>
            <p:ph type="body" sz="quarter" idx="16"/>
          </p:nvPr>
        </p:nvSpPr>
        <p:spPr/>
        <p:txBody>
          <a:bodyPr/>
          <a:lstStyle/>
          <a:p>
            <a:r>
              <a:rPr lang="en-GB"/>
              <a:t>HR</a:t>
            </a:r>
          </a:p>
        </p:txBody>
      </p:sp>
      <p:sp>
        <p:nvSpPr>
          <p:cNvPr id="29" name="Text Placeholder 28">
            <a:extLst>
              <a:ext uri="{FF2B5EF4-FFF2-40B4-BE49-F238E27FC236}">
                <a16:creationId xmlns:a16="http://schemas.microsoft.com/office/drawing/2014/main" id="{409FDB90-5DF8-4C6D-BF70-CCB5D198B0AC}"/>
              </a:ext>
            </a:extLst>
          </p:cNvPr>
          <p:cNvSpPr>
            <a:spLocks noGrp="1"/>
          </p:cNvSpPr>
          <p:nvPr>
            <p:ph type="body" sz="quarter" idx="17"/>
          </p:nvPr>
        </p:nvSpPr>
        <p:spPr/>
        <p:txBody>
          <a:bodyPr/>
          <a:lstStyle/>
          <a:p>
            <a:pPr marL="0" lvl="0" indent="0">
              <a:lnSpc>
                <a:spcPct val="107000"/>
              </a:lnSpc>
              <a:spcBef>
                <a:spcPts val="300"/>
              </a:spcBef>
              <a:buNone/>
            </a:pPr>
            <a:r>
              <a:rPr lang="en-GB" sz="1100">
                <a:latin typeface="Calibri" panose="020F0502020204030204" pitchFamily="34" charset="0"/>
                <a:cs typeface="Times New Roman" panose="02020603050405020304" pitchFamily="18" charset="0"/>
              </a:rPr>
              <a:t>Employee Handbook </a:t>
            </a:r>
          </a:p>
          <a:p>
            <a:pPr marL="0" lvl="0" indent="0">
              <a:lnSpc>
                <a:spcPct val="107000"/>
              </a:lnSpc>
              <a:spcBef>
                <a:spcPts val="300"/>
              </a:spcBef>
              <a:buNone/>
            </a:pPr>
            <a:r>
              <a:rPr lang="en-GB" sz="1100">
                <a:latin typeface="Calibri" panose="020F0502020204030204" pitchFamily="34" charset="0"/>
                <a:cs typeface="Times New Roman" panose="02020603050405020304" pitchFamily="18" charset="0"/>
              </a:rPr>
              <a:t>Recruitment Policy </a:t>
            </a:r>
          </a:p>
          <a:p>
            <a:pPr marL="0" lvl="0" indent="0">
              <a:lnSpc>
                <a:spcPct val="107000"/>
              </a:lnSpc>
              <a:spcBef>
                <a:spcPts val="300"/>
              </a:spcBef>
              <a:buNone/>
            </a:pPr>
            <a:r>
              <a:rPr lang="en-GB" sz="1100">
                <a:latin typeface="Calibri" panose="020F0502020204030204" pitchFamily="34" charset="0"/>
                <a:cs typeface="Times New Roman" panose="02020603050405020304" pitchFamily="18" charset="0"/>
              </a:rPr>
              <a:t>New Employee Orientation </a:t>
            </a:r>
          </a:p>
          <a:p>
            <a:pPr marL="0" lvl="0" indent="0">
              <a:lnSpc>
                <a:spcPct val="107000"/>
              </a:lnSpc>
              <a:spcBef>
                <a:spcPts val="300"/>
              </a:spcBef>
              <a:buNone/>
            </a:pPr>
            <a:r>
              <a:rPr lang="en-GB" sz="1100">
                <a:latin typeface="Calibri" panose="020F0502020204030204" pitchFamily="34" charset="0"/>
                <a:cs typeface="Times New Roman" panose="02020603050405020304" pitchFamily="18" charset="0"/>
              </a:rPr>
              <a:t>Code of Ethics</a:t>
            </a:r>
          </a:p>
          <a:p>
            <a:pPr marL="0" lvl="0" indent="0">
              <a:lnSpc>
                <a:spcPct val="107000"/>
              </a:lnSpc>
              <a:spcBef>
                <a:spcPts val="300"/>
              </a:spcBef>
              <a:spcAft>
                <a:spcPts val="800"/>
              </a:spcAft>
              <a:buNone/>
            </a:pPr>
            <a:r>
              <a:rPr lang="en-GB" sz="1100">
                <a:latin typeface="Calibri" panose="020F0502020204030204" pitchFamily="34" charset="0"/>
                <a:cs typeface="Times New Roman" panose="02020603050405020304" pitchFamily="18" charset="0"/>
              </a:rPr>
              <a:t>Security &amp; Compliance Certification (renewed annually for all employees) </a:t>
            </a:r>
          </a:p>
          <a:p>
            <a:endParaRPr lang="en-GB"/>
          </a:p>
        </p:txBody>
      </p:sp>
      <p:sp>
        <p:nvSpPr>
          <p:cNvPr id="30" name="Text Placeholder 29">
            <a:extLst>
              <a:ext uri="{FF2B5EF4-FFF2-40B4-BE49-F238E27FC236}">
                <a16:creationId xmlns:a16="http://schemas.microsoft.com/office/drawing/2014/main" id="{14887A1D-3C68-4D42-A9C6-AAC681F15BBB}"/>
              </a:ext>
            </a:extLst>
          </p:cNvPr>
          <p:cNvSpPr>
            <a:spLocks noGrp="1"/>
          </p:cNvSpPr>
          <p:nvPr>
            <p:ph type="body" sz="quarter" idx="18"/>
          </p:nvPr>
        </p:nvSpPr>
        <p:spPr/>
        <p:txBody>
          <a:bodyPr/>
          <a:lstStyle/>
          <a:p>
            <a:r>
              <a:rPr lang="en-GB"/>
              <a:t>Governance</a:t>
            </a:r>
          </a:p>
        </p:txBody>
      </p:sp>
      <p:sp>
        <p:nvSpPr>
          <p:cNvPr id="31" name="Text Placeholder 30">
            <a:extLst>
              <a:ext uri="{FF2B5EF4-FFF2-40B4-BE49-F238E27FC236}">
                <a16:creationId xmlns:a16="http://schemas.microsoft.com/office/drawing/2014/main" id="{28C2DBBB-9A85-4369-8F4D-F0661676CF14}"/>
              </a:ext>
            </a:extLst>
          </p:cNvPr>
          <p:cNvSpPr>
            <a:spLocks noGrp="1"/>
          </p:cNvSpPr>
          <p:nvPr>
            <p:ph type="body" sz="quarter" idx="19"/>
          </p:nvPr>
        </p:nvSpPr>
        <p:spPr/>
        <p:txBody>
          <a:bodyPr/>
          <a:lstStyle/>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Contractor Acknowledgement of Compliance </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Creating &amp; Maintaining Policies</a:t>
            </a:r>
          </a:p>
          <a:p>
            <a:pPr marL="0" indent="0">
              <a:lnSpc>
                <a:spcPct val="107000"/>
              </a:lnSpc>
              <a:spcBef>
                <a:spcPts val="300"/>
              </a:spcBef>
              <a:buNone/>
            </a:pPr>
            <a:r>
              <a:rPr lang="en-GB" sz="1100">
                <a:latin typeface="Calibri" panose="020F0502020204030204" pitchFamily="34" charset="0"/>
                <a:cs typeface="Times New Roman" panose="02020603050405020304" pitchFamily="18" charset="0"/>
              </a:rPr>
              <a:t>IT Security Incident Response</a:t>
            </a:r>
          </a:p>
          <a:p>
            <a:pPr marL="0" indent="0">
              <a:lnSpc>
                <a:spcPct val="107000"/>
              </a:lnSpc>
              <a:spcBef>
                <a:spcPts val="300"/>
              </a:spcBef>
              <a:spcAft>
                <a:spcPts val="800"/>
              </a:spcAft>
              <a:buNone/>
            </a:pPr>
            <a:r>
              <a:rPr lang="en-GB" sz="1100">
                <a:latin typeface="Calibri" panose="020F0502020204030204" pitchFamily="34" charset="0"/>
                <a:cs typeface="Times New Roman" panose="02020603050405020304" pitchFamily="18" charset="0"/>
              </a:rPr>
              <a:t>Vendor Management </a:t>
            </a:r>
          </a:p>
          <a:p>
            <a:endParaRPr lang="en-GB"/>
          </a:p>
        </p:txBody>
      </p:sp>
      <p:sp>
        <p:nvSpPr>
          <p:cNvPr id="32" name="Text Placeholder 31">
            <a:extLst>
              <a:ext uri="{FF2B5EF4-FFF2-40B4-BE49-F238E27FC236}">
                <a16:creationId xmlns:a16="http://schemas.microsoft.com/office/drawing/2014/main" id="{21027EEA-2B46-46AE-BF25-0C23225A21A9}"/>
              </a:ext>
            </a:extLst>
          </p:cNvPr>
          <p:cNvSpPr>
            <a:spLocks noGrp="1"/>
          </p:cNvSpPr>
          <p:nvPr>
            <p:ph type="body" sz="quarter" idx="20"/>
          </p:nvPr>
        </p:nvSpPr>
        <p:spPr/>
        <p:txBody>
          <a:bodyPr/>
          <a:lstStyle/>
          <a:p>
            <a:r>
              <a:rPr lang="en-GB" dirty="0"/>
              <a:t>Data Security, SLAs &amp; Compliance</a:t>
            </a:r>
            <a:endParaRPr lang="en-US" cap="none" spc="150" dirty="0">
              <a:solidFill>
                <a:schemeClr val="accent1"/>
              </a:solidFill>
            </a:endParaRPr>
          </a:p>
        </p:txBody>
      </p:sp>
      <p:pic>
        <p:nvPicPr>
          <p:cNvPr id="35" name="Picture 34">
            <a:extLst>
              <a:ext uri="{FF2B5EF4-FFF2-40B4-BE49-F238E27FC236}">
                <a16:creationId xmlns:a16="http://schemas.microsoft.com/office/drawing/2014/main" id="{3A977006-E213-4072-AE71-40E1F2E20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251" y="1645678"/>
            <a:ext cx="992294" cy="992294"/>
          </a:xfrm>
          <a:prstGeom prst="rect">
            <a:avLst/>
          </a:prstGeom>
        </p:spPr>
      </p:pic>
      <p:pic>
        <p:nvPicPr>
          <p:cNvPr id="36" name="Picture 35">
            <a:extLst>
              <a:ext uri="{FF2B5EF4-FFF2-40B4-BE49-F238E27FC236}">
                <a16:creationId xmlns:a16="http://schemas.microsoft.com/office/drawing/2014/main" id="{D9B8FCA1-2AEC-4F59-98C5-78B5A251D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3889" y="1621230"/>
            <a:ext cx="992293" cy="992293"/>
          </a:xfrm>
          <a:prstGeom prst="rect">
            <a:avLst/>
          </a:prstGeom>
        </p:spPr>
      </p:pic>
      <p:pic>
        <p:nvPicPr>
          <p:cNvPr id="37" name="Picture 36">
            <a:extLst>
              <a:ext uri="{FF2B5EF4-FFF2-40B4-BE49-F238E27FC236}">
                <a16:creationId xmlns:a16="http://schemas.microsoft.com/office/drawing/2014/main" id="{5D50F77F-A056-4B5D-A7A1-57A59788EC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2768" y="1617968"/>
            <a:ext cx="1020004" cy="1020004"/>
          </a:xfrm>
          <a:prstGeom prst="rect">
            <a:avLst/>
          </a:prstGeom>
        </p:spPr>
      </p:pic>
      <p:sp>
        <p:nvSpPr>
          <p:cNvPr id="38" name="TextBox 37">
            <a:extLst>
              <a:ext uri="{FF2B5EF4-FFF2-40B4-BE49-F238E27FC236}">
                <a16:creationId xmlns:a16="http://schemas.microsoft.com/office/drawing/2014/main" id="{5C5B4E10-FB2C-441A-8D65-2DC05DEA869E}"/>
              </a:ext>
            </a:extLst>
          </p:cNvPr>
          <p:cNvSpPr txBox="1"/>
          <p:nvPr/>
        </p:nvSpPr>
        <p:spPr>
          <a:xfrm>
            <a:off x="0" y="6555219"/>
            <a:ext cx="9522815" cy="261610"/>
          </a:xfrm>
          <a:prstGeom prst="rect">
            <a:avLst/>
          </a:prstGeom>
          <a:noFill/>
        </p:spPr>
        <p:txBody>
          <a:bodyPr wrap="square" rtlCol="0">
            <a:spAutoFit/>
          </a:bodyPr>
          <a:lstStyle/>
          <a:p>
            <a:r>
              <a:rPr lang="en-GB" sz="1100" b="1">
                <a:solidFill>
                  <a:schemeClr val="accent5"/>
                </a:solidFill>
              </a:rPr>
              <a:t>Note: </a:t>
            </a:r>
            <a:r>
              <a:rPr lang="en-GB" sz="1100">
                <a:solidFill>
                  <a:schemeClr val="accent5"/>
                </a:solidFill>
              </a:rPr>
              <a:t>this is a subset of Kofax policies, detailing those most relevant for cloud (excludes engineering policies &amp; others)</a:t>
            </a:r>
          </a:p>
        </p:txBody>
      </p:sp>
      <p:pic>
        <p:nvPicPr>
          <p:cNvPr id="39" name="Picture 38">
            <a:extLst>
              <a:ext uri="{FF2B5EF4-FFF2-40B4-BE49-F238E27FC236}">
                <a16:creationId xmlns:a16="http://schemas.microsoft.com/office/drawing/2014/main" id="{8B8B2B99-BED7-4347-956A-DA215C3807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8260" y="1604113"/>
            <a:ext cx="1061567" cy="1061567"/>
          </a:xfrm>
          <a:prstGeom prst="rect">
            <a:avLst/>
          </a:prstGeom>
        </p:spPr>
      </p:pic>
    </p:spTree>
    <p:custDataLst>
      <p:tags r:id="rId1"/>
    </p:custDataLst>
    <p:extLst>
      <p:ext uri="{BB962C8B-B14F-4D97-AF65-F5344CB8AC3E}">
        <p14:creationId xmlns:p14="http://schemas.microsoft.com/office/powerpoint/2010/main" val="182367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44AE-C3DA-4949-94F8-A6575E8B332A}"/>
              </a:ext>
            </a:extLst>
          </p:cNvPr>
          <p:cNvSpPr>
            <a:spLocks noGrp="1"/>
          </p:cNvSpPr>
          <p:nvPr>
            <p:ph type="title"/>
          </p:nvPr>
        </p:nvSpPr>
        <p:spPr/>
        <p:txBody>
          <a:bodyPr/>
          <a:lstStyle/>
          <a:p>
            <a:r>
              <a:rPr lang="en-GB"/>
              <a:t>TotalAgility Cloud: Architecture &amp; Experience</a:t>
            </a:r>
          </a:p>
        </p:txBody>
      </p:sp>
    </p:spTree>
    <p:custDataLst>
      <p:tags r:id="rId1"/>
    </p:custDataLst>
    <p:extLst>
      <p:ext uri="{BB962C8B-B14F-4D97-AF65-F5344CB8AC3E}">
        <p14:creationId xmlns:p14="http://schemas.microsoft.com/office/powerpoint/2010/main" val="18623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65CA7C0B-8075-4ADC-8071-0CA956B6E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699" y="635965"/>
            <a:ext cx="1749694" cy="1749694"/>
          </a:xfrm>
          <a:prstGeom prst="rect">
            <a:avLst/>
          </a:prstGeom>
        </p:spPr>
      </p:pic>
      <p:sp>
        <p:nvSpPr>
          <p:cNvPr id="2" name="Title 1">
            <a:extLst>
              <a:ext uri="{FF2B5EF4-FFF2-40B4-BE49-F238E27FC236}">
                <a16:creationId xmlns:a16="http://schemas.microsoft.com/office/drawing/2014/main" id="{69D78765-DEE1-461D-A796-C6F9A2B4B150}"/>
              </a:ext>
            </a:extLst>
          </p:cNvPr>
          <p:cNvSpPr>
            <a:spLocks noGrp="1"/>
          </p:cNvSpPr>
          <p:nvPr>
            <p:ph type="title"/>
          </p:nvPr>
        </p:nvSpPr>
        <p:spPr/>
        <p:txBody>
          <a:bodyPr/>
          <a:lstStyle/>
          <a:p>
            <a:r>
              <a:rPr lang="en-GB"/>
              <a:t>Accessing the Kofax Cloud</a:t>
            </a:r>
          </a:p>
        </p:txBody>
      </p:sp>
      <p:sp>
        <p:nvSpPr>
          <p:cNvPr id="5" name="Text Placeholder 4">
            <a:extLst>
              <a:ext uri="{FF2B5EF4-FFF2-40B4-BE49-F238E27FC236}">
                <a16:creationId xmlns:a16="http://schemas.microsoft.com/office/drawing/2014/main" id="{185A60E7-55A6-4883-A168-8261E4E4F10C}"/>
              </a:ext>
            </a:extLst>
          </p:cNvPr>
          <p:cNvSpPr>
            <a:spLocks noGrp="1"/>
          </p:cNvSpPr>
          <p:nvPr>
            <p:ph type="body" sz="quarter" idx="13"/>
          </p:nvPr>
        </p:nvSpPr>
        <p:spPr/>
        <p:txBody>
          <a:bodyPr/>
          <a:lstStyle/>
          <a:p>
            <a:r>
              <a:rPr lang="en-US" cap="none" spc="150">
                <a:solidFill>
                  <a:schemeClr val="accent1"/>
                </a:solidFill>
              </a:rPr>
              <a:t>TotalAgility Cloud Overview</a:t>
            </a:r>
          </a:p>
        </p:txBody>
      </p:sp>
      <p:cxnSp>
        <p:nvCxnSpPr>
          <p:cNvPr id="61" name="Straight Connector 60">
            <a:extLst>
              <a:ext uri="{FF2B5EF4-FFF2-40B4-BE49-F238E27FC236}">
                <a16:creationId xmlns:a16="http://schemas.microsoft.com/office/drawing/2014/main" id="{8CD6DDEB-DAC6-4700-9CCF-D43A5BC0629A}"/>
              </a:ext>
            </a:extLst>
          </p:cNvPr>
          <p:cNvCxnSpPr>
            <a:cxnSpLocks/>
          </p:cNvCxnSpPr>
          <p:nvPr/>
        </p:nvCxnSpPr>
        <p:spPr>
          <a:xfrm flipV="1">
            <a:off x="240432" y="3015021"/>
            <a:ext cx="11502957" cy="1305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7FDE403-D995-4CC8-B338-70F63D4C34E5}"/>
              </a:ext>
            </a:extLst>
          </p:cNvPr>
          <p:cNvSpPr txBox="1"/>
          <p:nvPr/>
        </p:nvSpPr>
        <p:spPr>
          <a:xfrm>
            <a:off x="141136" y="3135501"/>
            <a:ext cx="4058026" cy="400110"/>
          </a:xfrm>
          <a:prstGeom prst="rect">
            <a:avLst/>
          </a:prstGeom>
          <a:noFill/>
        </p:spPr>
        <p:txBody>
          <a:bodyPr wrap="square" rtlCol="0">
            <a:spAutoFit/>
          </a:bodyPr>
          <a:lstStyle/>
          <a:p>
            <a:r>
              <a:rPr lang="en-GB" sz="2000"/>
              <a:t>Client Side Components </a:t>
            </a:r>
          </a:p>
        </p:txBody>
      </p:sp>
      <p:sp>
        <p:nvSpPr>
          <p:cNvPr id="65" name="TextBox 64">
            <a:extLst>
              <a:ext uri="{FF2B5EF4-FFF2-40B4-BE49-F238E27FC236}">
                <a16:creationId xmlns:a16="http://schemas.microsoft.com/office/drawing/2014/main" id="{7AA61757-7A20-43B2-B9D4-415CACBEE728}"/>
              </a:ext>
            </a:extLst>
          </p:cNvPr>
          <p:cNvSpPr txBox="1"/>
          <p:nvPr/>
        </p:nvSpPr>
        <p:spPr>
          <a:xfrm>
            <a:off x="141136" y="2432976"/>
            <a:ext cx="2735714" cy="523220"/>
          </a:xfrm>
          <a:prstGeom prst="rect">
            <a:avLst/>
          </a:prstGeom>
          <a:noFill/>
        </p:spPr>
        <p:txBody>
          <a:bodyPr wrap="square" rtlCol="0">
            <a:spAutoFit/>
          </a:bodyPr>
          <a:lstStyle/>
          <a:p>
            <a:r>
              <a:rPr lang="en-GB" sz="2800"/>
              <a:t>Kofax Cloud</a:t>
            </a:r>
          </a:p>
        </p:txBody>
      </p:sp>
      <p:grpSp>
        <p:nvGrpSpPr>
          <p:cNvPr id="4" name="Group 3">
            <a:extLst>
              <a:ext uri="{FF2B5EF4-FFF2-40B4-BE49-F238E27FC236}">
                <a16:creationId xmlns:a16="http://schemas.microsoft.com/office/drawing/2014/main" id="{02BD1A3A-8F1F-4CFB-9A6D-51F4A326F1F5}"/>
              </a:ext>
            </a:extLst>
          </p:cNvPr>
          <p:cNvGrpSpPr/>
          <p:nvPr/>
        </p:nvGrpSpPr>
        <p:grpSpPr>
          <a:xfrm>
            <a:off x="9413278" y="3814783"/>
            <a:ext cx="2537123" cy="1300673"/>
            <a:chOff x="2320645" y="3547937"/>
            <a:chExt cx="2537123" cy="1300673"/>
          </a:xfrm>
        </p:grpSpPr>
        <p:pic>
          <p:nvPicPr>
            <p:cNvPr id="69" name="Picture 68" descr="A close up of a logo&#10;&#10;Description automatically generated">
              <a:extLst>
                <a:ext uri="{FF2B5EF4-FFF2-40B4-BE49-F238E27FC236}">
                  <a16:creationId xmlns:a16="http://schemas.microsoft.com/office/drawing/2014/main" id="{7D3A293D-D156-41B3-A8BF-C7433B77FF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5440" y="4208530"/>
              <a:ext cx="640080" cy="640080"/>
            </a:xfrm>
            <a:prstGeom prst="rect">
              <a:avLst/>
            </a:prstGeom>
          </p:spPr>
        </p:pic>
        <p:sp>
          <p:nvSpPr>
            <p:cNvPr id="86" name="TextBox 85">
              <a:extLst>
                <a:ext uri="{FF2B5EF4-FFF2-40B4-BE49-F238E27FC236}">
                  <a16:creationId xmlns:a16="http://schemas.microsoft.com/office/drawing/2014/main" id="{471A5BE7-01B8-4379-8F54-87D5263150B9}"/>
                </a:ext>
              </a:extLst>
            </p:cNvPr>
            <p:cNvSpPr txBox="1"/>
            <p:nvPr/>
          </p:nvSpPr>
          <p:spPr>
            <a:xfrm>
              <a:off x="2320645" y="3547937"/>
              <a:ext cx="2537123" cy="553998"/>
            </a:xfrm>
            <a:prstGeom prst="rect">
              <a:avLst/>
            </a:prstGeom>
            <a:noFill/>
          </p:spPr>
          <p:txBody>
            <a:bodyPr wrap="square" rtlCol="0">
              <a:spAutoFit/>
            </a:bodyPr>
            <a:lstStyle/>
            <a:p>
              <a:pPr algn="ctr"/>
              <a:r>
                <a:rPr lang="en-GB" sz="1600"/>
                <a:t>Mobile SDK </a:t>
              </a:r>
            </a:p>
            <a:p>
              <a:pPr algn="ctr"/>
              <a:r>
                <a:rPr lang="en-GB" sz="1400"/>
                <a:t>(HTML5, Android, iOS)</a:t>
              </a:r>
            </a:p>
          </p:txBody>
        </p:sp>
      </p:grpSp>
      <p:grpSp>
        <p:nvGrpSpPr>
          <p:cNvPr id="6" name="Group 5">
            <a:extLst>
              <a:ext uri="{FF2B5EF4-FFF2-40B4-BE49-F238E27FC236}">
                <a16:creationId xmlns:a16="http://schemas.microsoft.com/office/drawing/2014/main" id="{1FAA652E-2F21-4456-A2E5-BE41AE3890AB}"/>
              </a:ext>
            </a:extLst>
          </p:cNvPr>
          <p:cNvGrpSpPr/>
          <p:nvPr/>
        </p:nvGrpSpPr>
        <p:grpSpPr>
          <a:xfrm>
            <a:off x="240432" y="3819735"/>
            <a:ext cx="2537123" cy="1294984"/>
            <a:chOff x="57746" y="3489110"/>
            <a:chExt cx="2537123" cy="1294984"/>
          </a:xfrm>
        </p:grpSpPr>
        <p:pic>
          <p:nvPicPr>
            <p:cNvPr id="87" name="Picture 86" descr="A close up of a logo&#10;&#10;Description automatically generated">
              <a:extLst>
                <a:ext uri="{FF2B5EF4-FFF2-40B4-BE49-F238E27FC236}">
                  <a16:creationId xmlns:a16="http://schemas.microsoft.com/office/drawing/2014/main" id="{8743785A-4248-4F12-AEB6-FC49930808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161" y="4144014"/>
              <a:ext cx="640080" cy="640080"/>
            </a:xfrm>
            <a:prstGeom prst="rect">
              <a:avLst/>
            </a:prstGeom>
          </p:spPr>
        </p:pic>
        <p:sp>
          <p:nvSpPr>
            <p:cNvPr id="92" name="TextBox 91">
              <a:extLst>
                <a:ext uri="{FF2B5EF4-FFF2-40B4-BE49-F238E27FC236}">
                  <a16:creationId xmlns:a16="http://schemas.microsoft.com/office/drawing/2014/main" id="{B6F0EB8A-8241-403F-92E5-640D9F324C43}"/>
                </a:ext>
              </a:extLst>
            </p:cNvPr>
            <p:cNvSpPr txBox="1"/>
            <p:nvPr/>
          </p:nvSpPr>
          <p:spPr>
            <a:xfrm>
              <a:off x="57746" y="3489110"/>
              <a:ext cx="2537123" cy="553998"/>
            </a:xfrm>
            <a:prstGeom prst="rect">
              <a:avLst/>
            </a:prstGeom>
            <a:noFill/>
          </p:spPr>
          <p:txBody>
            <a:bodyPr wrap="square" rtlCol="0">
              <a:spAutoFit/>
            </a:bodyPr>
            <a:lstStyle/>
            <a:p>
              <a:pPr algn="ctr"/>
              <a:r>
                <a:rPr lang="en-GB" sz="1600"/>
                <a:t>Workspace &amp; Designer</a:t>
              </a:r>
            </a:p>
            <a:p>
              <a:pPr algn="ctr"/>
              <a:r>
                <a:rPr lang="en-GB" sz="1400"/>
                <a:t>(Web Browser, App Store)</a:t>
              </a:r>
            </a:p>
          </p:txBody>
        </p:sp>
      </p:grpSp>
      <p:grpSp>
        <p:nvGrpSpPr>
          <p:cNvPr id="24" name="Group 23">
            <a:extLst>
              <a:ext uri="{FF2B5EF4-FFF2-40B4-BE49-F238E27FC236}">
                <a16:creationId xmlns:a16="http://schemas.microsoft.com/office/drawing/2014/main" id="{3E283E4A-1CCD-4846-B0C2-08BDFFB27F71}"/>
              </a:ext>
            </a:extLst>
          </p:cNvPr>
          <p:cNvGrpSpPr/>
          <p:nvPr/>
        </p:nvGrpSpPr>
        <p:grpSpPr>
          <a:xfrm>
            <a:off x="2533643" y="3825762"/>
            <a:ext cx="2537123" cy="1312901"/>
            <a:chOff x="1681771" y="3495137"/>
            <a:chExt cx="2537123" cy="1312901"/>
          </a:xfrm>
        </p:grpSpPr>
        <p:pic>
          <p:nvPicPr>
            <p:cNvPr id="91" name="Picture 90">
              <a:extLst>
                <a:ext uri="{FF2B5EF4-FFF2-40B4-BE49-F238E27FC236}">
                  <a16:creationId xmlns:a16="http://schemas.microsoft.com/office/drawing/2014/main" id="{E3523C7F-67A2-46AF-8BF1-85B1D212449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675627" y="4167958"/>
              <a:ext cx="640080" cy="640080"/>
            </a:xfrm>
            <a:prstGeom prst="rect">
              <a:avLst/>
            </a:prstGeom>
          </p:spPr>
        </p:pic>
        <p:sp>
          <p:nvSpPr>
            <p:cNvPr id="94" name="TextBox 93">
              <a:extLst>
                <a:ext uri="{FF2B5EF4-FFF2-40B4-BE49-F238E27FC236}">
                  <a16:creationId xmlns:a16="http://schemas.microsoft.com/office/drawing/2014/main" id="{FD5C9007-C459-4902-94C5-10531310952E}"/>
                </a:ext>
              </a:extLst>
            </p:cNvPr>
            <p:cNvSpPr txBox="1"/>
            <p:nvPr/>
          </p:nvSpPr>
          <p:spPr>
            <a:xfrm>
              <a:off x="1681771" y="3495137"/>
              <a:ext cx="2537123" cy="553998"/>
            </a:xfrm>
            <a:prstGeom prst="rect">
              <a:avLst/>
            </a:prstGeom>
            <a:noFill/>
          </p:spPr>
          <p:txBody>
            <a:bodyPr wrap="square" rtlCol="0">
              <a:spAutoFit/>
            </a:bodyPr>
            <a:lstStyle/>
            <a:p>
              <a:pPr algn="ctr"/>
              <a:r>
                <a:rPr lang="en-GB" sz="1600"/>
                <a:t>Scanners</a:t>
              </a:r>
            </a:p>
            <a:p>
              <a:pPr algn="ctr"/>
              <a:r>
                <a:rPr lang="en-GB" sz="1400"/>
                <a:t>(Web Capture)</a:t>
              </a:r>
            </a:p>
          </p:txBody>
        </p:sp>
      </p:grpSp>
      <p:grpSp>
        <p:nvGrpSpPr>
          <p:cNvPr id="28" name="Group 27">
            <a:extLst>
              <a:ext uri="{FF2B5EF4-FFF2-40B4-BE49-F238E27FC236}">
                <a16:creationId xmlns:a16="http://schemas.microsoft.com/office/drawing/2014/main" id="{F8F9DB1A-8F1C-47F2-9F6A-325D2C3D931D}"/>
              </a:ext>
            </a:extLst>
          </p:cNvPr>
          <p:cNvGrpSpPr/>
          <p:nvPr/>
        </p:nvGrpSpPr>
        <p:grpSpPr>
          <a:xfrm>
            <a:off x="4826854" y="3807860"/>
            <a:ext cx="2537123" cy="1330803"/>
            <a:chOff x="3288215" y="3477235"/>
            <a:chExt cx="2537123" cy="1330803"/>
          </a:xfrm>
        </p:grpSpPr>
        <p:pic>
          <p:nvPicPr>
            <p:cNvPr id="88" name="Picture 87">
              <a:extLst>
                <a:ext uri="{FF2B5EF4-FFF2-40B4-BE49-F238E27FC236}">
                  <a16:creationId xmlns:a16="http://schemas.microsoft.com/office/drawing/2014/main" id="{5C7600D5-9416-4FD5-9CC5-6BD02A9C3C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44867" y="4167958"/>
              <a:ext cx="640080" cy="640080"/>
            </a:xfrm>
            <a:prstGeom prst="rect">
              <a:avLst/>
            </a:prstGeom>
          </p:spPr>
        </p:pic>
        <p:sp>
          <p:nvSpPr>
            <p:cNvPr id="95" name="TextBox 94">
              <a:extLst>
                <a:ext uri="{FF2B5EF4-FFF2-40B4-BE49-F238E27FC236}">
                  <a16:creationId xmlns:a16="http://schemas.microsoft.com/office/drawing/2014/main" id="{E77EB1C0-F6DE-44C8-BC46-D236EF41D573}"/>
                </a:ext>
              </a:extLst>
            </p:cNvPr>
            <p:cNvSpPr txBox="1"/>
            <p:nvPr/>
          </p:nvSpPr>
          <p:spPr>
            <a:xfrm>
              <a:off x="3288215" y="3477235"/>
              <a:ext cx="2537123" cy="553998"/>
            </a:xfrm>
            <a:prstGeom prst="rect">
              <a:avLst/>
            </a:prstGeom>
            <a:noFill/>
          </p:spPr>
          <p:txBody>
            <a:bodyPr wrap="square" rtlCol="0">
              <a:spAutoFit/>
            </a:bodyPr>
            <a:lstStyle/>
            <a:p>
              <a:pPr algn="ctr"/>
              <a:r>
                <a:rPr lang="en-GB" sz="1600"/>
                <a:t>Transformation Designer</a:t>
              </a:r>
            </a:p>
            <a:p>
              <a:pPr algn="ctr"/>
              <a:r>
                <a:rPr lang="en-GB" sz="1400"/>
                <a:t>(Windows)</a:t>
              </a:r>
            </a:p>
          </p:txBody>
        </p:sp>
      </p:grpSp>
      <p:grpSp>
        <p:nvGrpSpPr>
          <p:cNvPr id="29" name="Group 28">
            <a:extLst>
              <a:ext uri="{FF2B5EF4-FFF2-40B4-BE49-F238E27FC236}">
                <a16:creationId xmlns:a16="http://schemas.microsoft.com/office/drawing/2014/main" id="{D02641B0-520F-4AC4-9123-FC337B3AE7BF}"/>
              </a:ext>
            </a:extLst>
          </p:cNvPr>
          <p:cNvGrpSpPr/>
          <p:nvPr/>
        </p:nvGrpSpPr>
        <p:grpSpPr>
          <a:xfrm>
            <a:off x="7120065" y="3802591"/>
            <a:ext cx="2537123" cy="1312128"/>
            <a:chOff x="7268426" y="3471966"/>
            <a:chExt cx="2537123" cy="1312128"/>
          </a:xfrm>
        </p:grpSpPr>
        <p:pic>
          <p:nvPicPr>
            <p:cNvPr id="90" name="Picture 89" descr="A picture containing food&#10;&#10;Description automatically generated">
              <a:extLst>
                <a:ext uri="{FF2B5EF4-FFF2-40B4-BE49-F238E27FC236}">
                  <a16:creationId xmlns:a16="http://schemas.microsoft.com/office/drawing/2014/main" id="{AECEEA37-4C36-4DFD-9A54-A027FF8F95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6947" y="4144014"/>
              <a:ext cx="640080" cy="640080"/>
            </a:xfrm>
            <a:prstGeom prst="rect">
              <a:avLst/>
            </a:prstGeom>
          </p:spPr>
        </p:pic>
        <p:sp>
          <p:nvSpPr>
            <p:cNvPr id="96" name="TextBox 95">
              <a:extLst>
                <a:ext uri="{FF2B5EF4-FFF2-40B4-BE49-F238E27FC236}">
                  <a16:creationId xmlns:a16="http://schemas.microsoft.com/office/drawing/2014/main" id="{274E166E-BF79-4133-A2D9-4B41CFE429CA}"/>
                </a:ext>
              </a:extLst>
            </p:cNvPr>
            <p:cNvSpPr txBox="1"/>
            <p:nvPr/>
          </p:nvSpPr>
          <p:spPr>
            <a:xfrm>
              <a:off x="7268426" y="3471966"/>
              <a:ext cx="2537123" cy="553998"/>
            </a:xfrm>
            <a:prstGeom prst="rect">
              <a:avLst/>
            </a:prstGeom>
            <a:noFill/>
          </p:spPr>
          <p:txBody>
            <a:bodyPr wrap="square" rtlCol="0">
              <a:spAutoFit/>
            </a:bodyPr>
            <a:lstStyle/>
            <a:p>
              <a:pPr algn="ctr"/>
              <a:r>
                <a:rPr lang="en-GB" sz="1600"/>
                <a:t>Integration Server</a:t>
              </a:r>
            </a:p>
            <a:p>
              <a:pPr algn="ctr"/>
              <a:r>
                <a:rPr lang="en-GB" sz="1400"/>
                <a:t>(Windows, Docker)</a:t>
              </a:r>
            </a:p>
          </p:txBody>
        </p:sp>
      </p:grpSp>
      <p:sp>
        <p:nvSpPr>
          <p:cNvPr id="98" name="Text Placeholder 13">
            <a:extLst>
              <a:ext uri="{FF2B5EF4-FFF2-40B4-BE49-F238E27FC236}">
                <a16:creationId xmlns:a16="http://schemas.microsoft.com/office/drawing/2014/main" id="{233F5BAA-E91C-4EE5-BF5C-13DB56ED27B7}"/>
              </a:ext>
            </a:extLst>
          </p:cNvPr>
          <p:cNvSpPr txBox="1">
            <a:spLocks/>
          </p:cNvSpPr>
          <p:nvPr/>
        </p:nvSpPr>
        <p:spPr>
          <a:xfrm>
            <a:off x="401729" y="5244033"/>
            <a:ext cx="2131914" cy="354502"/>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lgn="ctr">
              <a:buNone/>
            </a:pPr>
            <a:r>
              <a:rPr lang="en-GB" sz="1300"/>
              <a:t>End user &amp; administrator access via a web portal; Mobile Capture App</a:t>
            </a:r>
          </a:p>
        </p:txBody>
      </p:sp>
      <p:sp>
        <p:nvSpPr>
          <p:cNvPr id="99" name="Text Placeholder 14">
            <a:extLst>
              <a:ext uri="{FF2B5EF4-FFF2-40B4-BE49-F238E27FC236}">
                <a16:creationId xmlns:a16="http://schemas.microsoft.com/office/drawing/2014/main" id="{B7AE8F00-5153-43D7-BF74-E137E2DFC8B1}"/>
              </a:ext>
            </a:extLst>
          </p:cNvPr>
          <p:cNvSpPr txBox="1">
            <a:spLocks/>
          </p:cNvSpPr>
          <p:nvPr/>
        </p:nvSpPr>
        <p:spPr>
          <a:xfrm>
            <a:off x="2750572" y="5224722"/>
            <a:ext cx="2131914" cy="354502"/>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lgn="ctr">
              <a:buNone/>
            </a:pPr>
            <a:r>
              <a:rPr lang="en-GB" sz="1300"/>
              <a:t>Configure &amp; control scan jobs via a web browser</a:t>
            </a:r>
          </a:p>
        </p:txBody>
      </p:sp>
      <p:sp>
        <p:nvSpPr>
          <p:cNvPr id="100" name="Text Placeholder 15">
            <a:extLst>
              <a:ext uri="{FF2B5EF4-FFF2-40B4-BE49-F238E27FC236}">
                <a16:creationId xmlns:a16="http://schemas.microsoft.com/office/drawing/2014/main" id="{8747F855-C55B-4F4D-8330-6D67650DAA08}"/>
              </a:ext>
            </a:extLst>
          </p:cNvPr>
          <p:cNvSpPr txBox="1">
            <a:spLocks/>
          </p:cNvSpPr>
          <p:nvPr/>
        </p:nvSpPr>
        <p:spPr>
          <a:xfrm>
            <a:off x="5022248" y="5224722"/>
            <a:ext cx="2131914" cy="354502"/>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lgn="ctr">
              <a:buNone/>
            </a:pPr>
            <a:r>
              <a:rPr lang="en-GB" sz="1300"/>
              <a:t>Power user IDE to configure machine learning &amp; data extraction</a:t>
            </a:r>
          </a:p>
        </p:txBody>
      </p:sp>
      <p:sp>
        <p:nvSpPr>
          <p:cNvPr id="101" name="Text Placeholder 16">
            <a:extLst>
              <a:ext uri="{FF2B5EF4-FFF2-40B4-BE49-F238E27FC236}">
                <a16:creationId xmlns:a16="http://schemas.microsoft.com/office/drawing/2014/main" id="{D1ABA2AE-623B-480C-980B-E6E9FA1B45AA}"/>
              </a:ext>
            </a:extLst>
          </p:cNvPr>
          <p:cNvSpPr txBox="1">
            <a:spLocks/>
          </p:cNvSpPr>
          <p:nvPr/>
        </p:nvSpPr>
        <p:spPr>
          <a:xfrm>
            <a:off x="7314944" y="5224722"/>
            <a:ext cx="2131914" cy="354502"/>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lgn="ctr">
              <a:buNone/>
            </a:pPr>
            <a:r>
              <a:rPr lang="en-GB" sz="1300"/>
              <a:t>Optional server to manage on-prem integrations, import &amp; export tasks</a:t>
            </a:r>
          </a:p>
        </p:txBody>
      </p:sp>
      <p:sp>
        <p:nvSpPr>
          <p:cNvPr id="102" name="Text Placeholder 17">
            <a:extLst>
              <a:ext uri="{FF2B5EF4-FFF2-40B4-BE49-F238E27FC236}">
                <a16:creationId xmlns:a16="http://schemas.microsoft.com/office/drawing/2014/main" id="{918967FF-5260-42E0-834F-01DD682AF441}"/>
              </a:ext>
            </a:extLst>
          </p:cNvPr>
          <p:cNvSpPr txBox="1">
            <a:spLocks/>
          </p:cNvSpPr>
          <p:nvPr/>
        </p:nvSpPr>
        <p:spPr>
          <a:xfrm>
            <a:off x="9615339" y="5224722"/>
            <a:ext cx="2131914" cy="354502"/>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lgn="ctr">
              <a:buNone/>
            </a:pPr>
            <a:r>
              <a:rPr lang="en-GB" sz="1300"/>
              <a:t>Guided document capture integrated into mobile websites &amp; apps  </a:t>
            </a:r>
          </a:p>
        </p:txBody>
      </p:sp>
      <p:pic>
        <p:nvPicPr>
          <p:cNvPr id="7" name="Picture 6" descr="Icon&#10;&#10;Description automatically generated">
            <a:extLst>
              <a:ext uri="{FF2B5EF4-FFF2-40B4-BE49-F238E27FC236}">
                <a16:creationId xmlns:a16="http://schemas.microsoft.com/office/drawing/2014/main" id="{65D617A9-D3DB-4E8E-85D2-3396EF3E9E1A}"/>
              </a:ext>
            </a:extLst>
          </p:cNvPr>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898499" y="1599753"/>
            <a:ext cx="2180754" cy="1226674"/>
          </a:xfrm>
          <a:prstGeom prst="rect">
            <a:avLst/>
          </a:prstGeom>
        </p:spPr>
      </p:pic>
      <p:pic>
        <p:nvPicPr>
          <p:cNvPr id="9" name="Picture 8" descr="Icon&#10;&#10;Description automatically generated">
            <a:extLst>
              <a:ext uri="{FF2B5EF4-FFF2-40B4-BE49-F238E27FC236}">
                <a16:creationId xmlns:a16="http://schemas.microsoft.com/office/drawing/2014/main" id="{909A73FA-A364-4AC5-971E-FCB0F211CF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66253" y="2291068"/>
            <a:ext cx="3058323" cy="580505"/>
          </a:xfrm>
          <a:prstGeom prst="rect">
            <a:avLst/>
          </a:prstGeom>
        </p:spPr>
      </p:pic>
    </p:spTree>
    <p:custDataLst>
      <p:tags r:id="rId1"/>
    </p:custDataLst>
    <p:extLst>
      <p:ext uri="{BB962C8B-B14F-4D97-AF65-F5344CB8AC3E}">
        <p14:creationId xmlns:p14="http://schemas.microsoft.com/office/powerpoint/2010/main" val="218466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2B770F-6E16-6823-F937-4F4980DDA12A}"/>
              </a:ext>
            </a:extLst>
          </p:cNvPr>
          <p:cNvSpPr/>
          <p:nvPr/>
        </p:nvSpPr>
        <p:spPr>
          <a:xfrm rot="10800000">
            <a:off x="-2" y="-6"/>
            <a:ext cx="12192002" cy="6870133"/>
          </a:xfrm>
          <a:prstGeom prst="rect">
            <a:avLst/>
          </a:prstGeom>
          <a:gradFill flip="none" rotWithShape="1">
            <a:gsLst>
              <a:gs pos="0">
                <a:srgbClr val="003C62"/>
              </a:gs>
              <a:gs pos="98000">
                <a:srgbClr val="6193B3">
                  <a:alpha val="0"/>
                </a:srgbClr>
              </a:gs>
              <a:gs pos="51390">
                <a:srgbClr val="146294"/>
              </a:gs>
              <a:gs pos="39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5" name="Picture 4" descr="Doubtful man in pink background">
            <a:extLst>
              <a:ext uri="{FF2B5EF4-FFF2-40B4-BE49-F238E27FC236}">
                <a16:creationId xmlns:a16="http://schemas.microsoft.com/office/drawing/2014/main" id="{49A09B5B-E02D-F84F-4F1B-88D39D77055A}"/>
              </a:ext>
            </a:extLst>
          </p:cNvPr>
          <p:cNvPicPr>
            <a:picLocks noChangeAspect="1"/>
          </p:cNvPicPr>
          <p:nvPr/>
        </p:nvPicPr>
        <p:blipFill>
          <a:blip r:embed="rId4">
            <a:alphaModFix amt="62000"/>
            <a:extLst>
              <a:ext uri="{BEBA8EAE-BF5A-486C-A8C5-ECC9F3942E4B}">
                <a14:imgProps xmlns:a14="http://schemas.microsoft.com/office/drawing/2010/main">
                  <a14:imgLayer r:embed="rId5">
                    <a14:imgEffect>
                      <a14:backgroundRemoval t="9980" b="89980" l="9992" r="97064">
                        <a14:foregroundMark x1="17641" y1="68929" x2="12874" y2="71152"/>
                        <a14:foregroundMark x1="12874" y1="71152" x2="17344" y2="69131"/>
                        <a14:foregroundMark x1="17802" y1="68364" x2="13197" y2="70465"/>
                        <a14:foregroundMark x1="13197" y1="70465" x2="17829" y2="68848"/>
                        <a14:foregroundMark x1="17829" y1="68848" x2="17856" y2="68646"/>
                        <a14:foregroundMark x1="13628" y1="70505" x2="13655" y2="70465"/>
                        <a14:foregroundMark x1="13116" y1="70909" x2="15459" y2="71354"/>
                        <a14:foregroundMark x1="10935" y1="77899" x2="17264" y2="78263"/>
                        <a14:foregroundMark x1="17264" y1="78263" x2="17291" y2="78101"/>
                        <a14:foregroundMark x1="14166" y1="76687" x2="15621" y2="74990"/>
                        <a14:foregroundMark x1="10961" y1="77818" x2="10477" y2="77818"/>
                        <a14:foregroundMark x1="10800" y1="79919" x2="10450" y2="80081"/>
                        <a14:foregroundMark x1="79747" y1="72162" x2="82790" y2="69212"/>
                        <a14:foregroundMark x1="82682" y1="69212" x2="83383" y2="69495"/>
                        <a14:foregroundMark x1="83086" y1="68848" x2="85618" y2="66788"/>
                        <a14:foregroundMark x1="89389" y1="66465" x2="94102" y2="67879"/>
                        <a14:foregroundMark x1="94102" y1="67879" x2="94210" y2="67960"/>
                        <a14:foregroundMark x1="91893" y1="72727" x2="94210" y2="73333"/>
                        <a14:foregroundMark x1="96337" y1="74505" x2="97064" y2="74343"/>
                      </a14:backgroundRemoval>
                    </a14:imgEffect>
                  </a14:imgLayer>
                </a14:imgProps>
              </a:ext>
              <a:ext uri="{28A0092B-C50C-407E-A947-70E740481C1C}">
                <a14:useLocalDpi xmlns:a14="http://schemas.microsoft.com/office/drawing/2010/main" val="0"/>
              </a:ext>
            </a:extLst>
          </a:blip>
          <a:stretch>
            <a:fillRect/>
          </a:stretch>
        </p:blipFill>
        <p:spPr>
          <a:xfrm>
            <a:off x="2784737" y="-509337"/>
            <a:ext cx="12332369" cy="8221579"/>
          </a:xfrm>
          <a:prstGeom prst="rect">
            <a:avLst/>
          </a:prstGeom>
        </p:spPr>
      </p:pic>
      <p:sp>
        <p:nvSpPr>
          <p:cNvPr id="7" name="Title 1">
            <a:extLst>
              <a:ext uri="{FF2B5EF4-FFF2-40B4-BE49-F238E27FC236}">
                <a16:creationId xmlns:a16="http://schemas.microsoft.com/office/drawing/2014/main" id="{3948448F-83E9-B688-D8BE-8A246DADFBC6}"/>
              </a:ext>
            </a:extLst>
          </p:cNvPr>
          <p:cNvSpPr txBox="1">
            <a:spLocks/>
          </p:cNvSpPr>
          <p:nvPr/>
        </p:nvSpPr>
        <p:spPr>
          <a:xfrm>
            <a:off x="430827" y="1731006"/>
            <a:ext cx="4130540" cy="32448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pPr algn="r"/>
            <a:r>
              <a:rPr lang="en-US" sz="4800" dirty="0">
                <a:solidFill>
                  <a:schemeClr val="bg2"/>
                </a:solidFill>
              </a:rPr>
              <a:t>What is</a:t>
            </a:r>
          </a:p>
          <a:p>
            <a:pPr algn="r"/>
            <a:r>
              <a:rPr lang="en-US" dirty="0">
                <a:solidFill>
                  <a:schemeClr val="accent4"/>
                </a:solidFill>
              </a:rPr>
              <a:t>Cloud</a:t>
            </a:r>
            <a:r>
              <a:rPr lang="en-US" dirty="0">
                <a:solidFill>
                  <a:schemeClr val="bg1"/>
                </a:solidFill>
              </a:rPr>
              <a:t>?</a:t>
            </a:r>
            <a:endParaRPr lang="en-US" sz="3200" dirty="0">
              <a:solidFill>
                <a:schemeClr val="bg1"/>
              </a:solidFill>
            </a:endParaRPr>
          </a:p>
        </p:txBody>
      </p:sp>
      <p:cxnSp>
        <p:nvCxnSpPr>
          <p:cNvPr id="8" name="Straight Connector 7">
            <a:extLst>
              <a:ext uri="{FF2B5EF4-FFF2-40B4-BE49-F238E27FC236}">
                <a16:creationId xmlns:a16="http://schemas.microsoft.com/office/drawing/2014/main" id="{77E25A9D-54C1-A75F-DC74-990C717E4E54}"/>
              </a:ext>
            </a:extLst>
          </p:cNvPr>
          <p:cNvCxnSpPr>
            <a:cxnSpLocks/>
          </p:cNvCxnSpPr>
          <p:nvPr/>
        </p:nvCxnSpPr>
        <p:spPr bwMode="auto">
          <a:xfrm>
            <a:off x="4846930" y="1664331"/>
            <a:ext cx="0" cy="3169328"/>
          </a:xfrm>
          <a:prstGeom prst="line">
            <a:avLst/>
          </a:prstGeom>
          <a:solidFill>
            <a:schemeClr val="lt2"/>
          </a:solidFill>
          <a:ln w="38100" cap="flat" cmpd="sng" algn="ctr">
            <a:solidFill>
              <a:schemeClr val="bg1"/>
            </a:solidFill>
            <a:prstDash val="solid"/>
            <a:headEnd type="none" w="med" len="med"/>
            <a:tailEnd type="none" w="med" len="med"/>
          </a:ln>
          <a:effectLst/>
        </p:spPr>
      </p:cxnSp>
      <p:sp>
        <p:nvSpPr>
          <p:cNvPr id="9" name="Title 1">
            <a:extLst>
              <a:ext uri="{FF2B5EF4-FFF2-40B4-BE49-F238E27FC236}">
                <a16:creationId xmlns:a16="http://schemas.microsoft.com/office/drawing/2014/main" id="{FF9F4057-9B15-F1CF-260B-DA0CA7122714}"/>
              </a:ext>
            </a:extLst>
          </p:cNvPr>
          <p:cNvSpPr txBox="1">
            <a:spLocks/>
          </p:cNvSpPr>
          <p:nvPr/>
        </p:nvSpPr>
        <p:spPr>
          <a:xfrm>
            <a:off x="5806185" y="2065966"/>
            <a:ext cx="5865181" cy="2767693"/>
          </a:xfrm>
          <a:prstGeom prst="rect">
            <a:avLst/>
          </a:prstGeom>
          <a:solidFill>
            <a:schemeClr val="accent1">
              <a:lumMod val="75000"/>
              <a:alpha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pPr>
              <a:spcBef>
                <a:spcPts val="600"/>
              </a:spcBef>
              <a:spcAft>
                <a:spcPts val="600"/>
              </a:spcAft>
            </a:pPr>
            <a:r>
              <a:rPr lang="en-US" sz="6000" dirty="0">
                <a:solidFill>
                  <a:schemeClr val="accent4"/>
                </a:solidFill>
                <a:effectLst>
                  <a:outerShdw blurRad="38100" dist="38100" dir="2700000" algn="tl">
                    <a:srgbClr val="000000">
                      <a:alpha val="43137"/>
                    </a:srgbClr>
                  </a:outerShdw>
                </a:effectLst>
              </a:rPr>
              <a:t>Compute</a:t>
            </a:r>
            <a:r>
              <a:rPr lang="en-US" sz="6000" dirty="0">
                <a:solidFill>
                  <a:schemeClr val="bg1"/>
                </a:solidFill>
                <a:effectLst>
                  <a:outerShdw blurRad="38100" dist="38100" dir="2700000" algn="tl">
                    <a:srgbClr val="000000">
                      <a:alpha val="43137"/>
                    </a:srgbClr>
                  </a:outerShdw>
                </a:effectLst>
              </a:rPr>
              <a:t> services over the </a:t>
            </a:r>
            <a:r>
              <a:rPr lang="en-US" sz="6000" dirty="0">
                <a:solidFill>
                  <a:schemeClr val="accent4"/>
                </a:solidFill>
                <a:effectLst>
                  <a:outerShdw blurRad="38100" dist="38100" dir="2700000" algn="tl">
                    <a:srgbClr val="000000">
                      <a:alpha val="43137"/>
                    </a:srgbClr>
                  </a:outerShdw>
                </a:effectLst>
              </a:rPr>
              <a:t>Internet</a:t>
            </a:r>
          </a:p>
        </p:txBody>
      </p:sp>
    </p:spTree>
    <p:custDataLst>
      <p:tags r:id="rId1"/>
    </p:custDataLst>
    <p:extLst>
      <p:ext uri="{BB962C8B-B14F-4D97-AF65-F5344CB8AC3E}">
        <p14:creationId xmlns:p14="http://schemas.microsoft.com/office/powerpoint/2010/main" val="372264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63FB2BF-E862-4290-9843-6D7F5EC56192}"/>
              </a:ext>
            </a:extLst>
          </p:cNvPr>
          <p:cNvSpPr txBox="1"/>
          <p:nvPr/>
        </p:nvSpPr>
        <p:spPr>
          <a:xfrm>
            <a:off x="721904" y="1417639"/>
            <a:ext cx="6388821" cy="5195354"/>
          </a:xfrm>
          <a:prstGeom prst="rect">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000" b="1">
              <a:solidFill>
                <a:prstClr val="black"/>
              </a:solidFill>
              <a:latin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000" b="1">
              <a:solidFill>
                <a:prstClr val="black"/>
              </a:solidFill>
              <a:latin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000" b="1">
              <a:solidFill>
                <a:prstClr val="black"/>
              </a:solidFill>
              <a:latin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000" b="1">
              <a:solidFill>
                <a:prstClr val="black"/>
              </a:solidFill>
              <a:latin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000" b="1">
              <a:solidFill>
                <a:prstClr val="black"/>
              </a:solidFill>
              <a:latin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000" b="1">
              <a:solidFill>
                <a:prstClr val="black"/>
              </a:solidFill>
              <a:latin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000" b="1">
              <a:solidFill>
                <a:prstClr val="black"/>
              </a:solidFill>
              <a:latin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accent5"/>
                </a:solidFill>
                <a:effectLst/>
                <a:uLnTx/>
                <a:uFillTx/>
                <a:latin typeface="Calibri"/>
                <a:ea typeface="+mn-ea"/>
                <a:cs typeface="+mn-cs"/>
              </a:rPr>
              <a:t>TotalAgility Cloud Service </a:t>
            </a:r>
            <a:r>
              <a:rPr kumimoji="0" lang="en-GB" sz="1600" b="1" i="0" u="none" strike="noStrike" kern="1200" cap="none" spc="0" normalizeH="0" baseline="0" noProof="0">
                <a:ln>
                  <a:noFill/>
                </a:ln>
                <a:solidFill>
                  <a:schemeClr val="accent5"/>
                </a:solidFill>
                <a:effectLst/>
                <a:uLnTx/>
                <a:uFillTx/>
                <a:latin typeface="Calibri"/>
                <a:ea typeface="+mn-ea"/>
                <a:cs typeface="+mn-cs"/>
              </a:rPr>
              <a:t>– hosts multiple tenants</a:t>
            </a:r>
            <a:endParaRPr kumimoji="0" lang="en-GB" sz="2400" b="0" i="0" u="none" strike="noStrike" kern="1200" cap="none" spc="0" normalizeH="0" baseline="0" noProof="0">
              <a:ln>
                <a:noFill/>
              </a:ln>
              <a:solidFill>
                <a:schemeClr val="accent5"/>
              </a:solidFill>
              <a:effectLst/>
              <a:uLnTx/>
              <a:uFillTx/>
              <a:latin typeface="Calibri"/>
              <a:ea typeface="+mn-ea"/>
              <a:cs typeface="+mn-cs"/>
            </a:endParaRPr>
          </a:p>
        </p:txBody>
      </p:sp>
      <p:sp>
        <p:nvSpPr>
          <p:cNvPr id="6" name="Title 5">
            <a:extLst>
              <a:ext uri="{FF2B5EF4-FFF2-40B4-BE49-F238E27FC236}">
                <a16:creationId xmlns:a16="http://schemas.microsoft.com/office/drawing/2014/main" id="{C3C1DB27-6C92-4108-AF37-A457EBB1A325}"/>
              </a:ext>
            </a:extLst>
          </p:cNvPr>
          <p:cNvSpPr>
            <a:spLocks noGrp="1"/>
          </p:cNvSpPr>
          <p:nvPr>
            <p:ph type="title"/>
          </p:nvPr>
        </p:nvSpPr>
        <p:spPr/>
        <p:txBody>
          <a:bodyPr/>
          <a:lstStyle/>
          <a:p>
            <a:r>
              <a:rPr lang="en-US"/>
              <a:t>KTA Cloud Architecture</a:t>
            </a:r>
          </a:p>
        </p:txBody>
      </p:sp>
      <p:pic>
        <p:nvPicPr>
          <p:cNvPr id="7" name="Picture 6">
            <a:extLst>
              <a:ext uri="{FF2B5EF4-FFF2-40B4-BE49-F238E27FC236}">
                <a16:creationId xmlns:a16="http://schemas.microsoft.com/office/drawing/2014/main" id="{317CCD63-813D-4945-AD9D-367984AB7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567" y="1140152"/>
            <a:ext cx="2361571" cy="1574381"/>
          </a:xfrm>
          <a:prstGeom prst="rect">
            <a:avLst/>
          </a:prstGeom>
        </p:spPr>
      </p:pic>
      <p:sp>
        <p:nvSpPr>
          <p:cNvPr id="8" name="TextBox 7">
            <a:extLst>
              <a:ext uri="{FF2B5EF4-FFF2-40B4-BE49-F238E27FC236}">
                <a16:creationId xmlns:a16="http://schemas.microsoft.com/office/drawing/2014/main" id="{AB9059EA-B7AC-44A3-AA5B-E2A2A3E37DB1}"/>
              </a:ext>
            </a:extLst>
          </p:cNvPr>
          <p:cNvSpPr txBox="1"/>
          <p:nvPr/>
        </p:nvSpPr>
        <p:spPr>
          <a:xfrm>
            <a:off x="1014211" y="2714533"/>
            <a:ext cx="2703513" cy="1428934"/>
          </a:xfrm>
          <a:prstGeom prst="rect">
            <a:avLst/>
          </a:prstGeom>
          <a:solidFill>
            <a:schemeClr val="tx2"/>
          </a:solidFill>
          <a:ln>
            <a:noFill/>
          </a:ln>
        </p:spPr>
        <p:style>
          <a:lnRef idx="1">
            <a:schemeClr val="accent4"/>
          </a:lnRef>
          <a:fillRef idx="2">
            <a:schemeClr val="accent4"/>
          </a:fillRef>
          <a:effectRef idx="1">
            <a:schemeClr val="accent4"/>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bg1"/>
                </a:solidFill>
                <a:effectLst/>
                <a:uLnTx/>
                <a:uFillTx/>
                <a:latin typeface="Calibri"/>
                <a:ea typeface="+mn-ea"/>
                <a:cs typeface="+mn-cs"/>
              </a:rPr>
              <a:t>Web Role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Calibri"/>
                <a:ea typeface="+mn-ea"/>
                <a:cs typeface="+mn-cs"/>
              </a:rPr>
              <a:t>(multiple instances, at least 2 for SLA</a:t>
            </a:r>
            <a:r>
              <a:rPr kumimoji="0" lang="en-GB" sz="1400" b="1" i="0" u="none" strike="noStrike" kern="1200" cap="none" spc="0" normalizeH="0" baseline="0" noProof="0">
                <a:ln>
                  <a:noFill/>
                </a:ln>
                <a:solidFill>
                  <a:schemeClr val="bg1"/>
                </a:solidFill>
                <a:effectLst/>
                <a:uLnTx/>
                <a:uFillTx/>
                <a:latin typeface="Calibri"/>
                <a:ea typeface="+mn-ea"/>
                <a:cs typeface="+mn-cs"/>
              </a:rPr>
              <a:t>)</a:t>
            </a:r>
          </a:p>
        </p:txBody>
      </p:sp>
      <p:sp>
        <p:nvSpPr>
          <p:cNvPr id="9" name="Rounded Rectangle 30">
            <a:extLst>
              <a:ext uri="{FF2B5EF4-FFF2-40B4-BE49-F238E27FC236}">
                <a16:creationId xmlns:a16="http://schemas.microsoft.com/office/drawing/2014/main" id="{4350C01D-1DEC-40D8-BA06-5422A5CAB167}"/>
              </a:ext>
            </a:extLst>
          </p:cNvPr>
          <p:cNvSpPr/>
          <p:nvPr/>
        </p:nvSpPr>
        <p:spPr>
          <a:xfrm>
            <a:off x="1413468" y="3271121"/>
            <a:ext cx="1912503" cy="30750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Calibri"/>
                <a:ea typeface="+mn-ea"/>
                <a:cs typeface="+mn-cs"/>
              </a:rPr>
              <a:t>Multi Tenant IIS Website</a:t>
            </a:r>
          </a:p>
        </p:txBody>
      </p:sp>
      <p:sp>
        <p:nvSpPr>
          <p:cNvPr id="10" name="Rounded Rectangle 111">
            <a:extLst>
              <a:ext uri="{FF2B5EF4-FFF2-40B4-BE49-F238E27FC236}">
                <a16:creationId xmlns:a16="http://schemas.microsoft.com/office/drawing/2014/main" id="{CA3D1F2B-7CF5-40ED-BA4D-6BC1D0336DB1}"/>
              </a:ext>
            </a:extLst>
          </p:cNvPr>
          <p:cNvSpPr/>
          <p:nvPr/>
        </p:nvSpPr>
        <p:spPr>
          <a:xfrm>
            <a:off x="1413468" y="3675749"/>
            <a:ext cx="1912503" cy="30750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Calibri"/>
                <a:ea typeface="+mn-ea"/>
                <a:cs typeface="+mn-cs"/>
              </a:rPr>
              <a:t>Tenant Management </a:t>
            </a:r>
            <a:br>
              <a:rPr kumimoji="0" lang="en-GB" sz="1100" b="1" i="0" u="none" strike="noStrike" kern="1200" cap="none" spc="0" normalizeH="0" baseline="0" noProof="0">
                <a:ln>
                  <a:noFill/>
                </a:ln>
                <a:solidFill>
                  <a:schemeClr val="tx2"/>
                </a:solidFill>
                <a:effectLst/>
                <a:uLnTx/>
                <a:uFillTx/>
                <a:latin typeface="Calibri"/>
                <a:ea typeface="+mn-ea"/>
                <a:cs typeface="+mn-cs"/>
              </a:rPr>
            </a:br>
            <a:r>
              <a:rPr kumimoji="0" lang="en-GB" sz="1100" b="1" i="0" u="none" strike="noStrike" kern="1200" cap="none" spc="0" normalizeH="0" baseline="0" noProof="0">
                <a:ln>
                  <a:noFill/>
                </a:ln>
                <a:solidFill>
                  <a:schemeClr val="tx2"/>
                </a:solidFill>
                <a:effectLst/>
                <a:uLnTx/>
                <a:uFillTx/>
                <a:latin typeface="Calibri"/>
                <a:ea typeface="+mn-ea"/>
                <a:cs typeface="+mn-cs"/>
              </a:rPr>
              <a:t>IIS Website</a:t>
            </a:r>
          </a:p>
        </p:txBody>
      </p:sp>
      <p:sp>
        <p:nvSpPr>
          <p:cNvPr id="11" name="TextBox 10">
            <a:extLst>
              <a:ext uri="{FF2B5EF4-FFF2-40B4-BE49-F238E27FC236}">
                <a16:creationId xmlns:a16="http://schemas.microsoft.com/office/drawing/2014/main" id="{DC815FA3-61A9-4312-A123-2987D722F382}"/>
              </a:ext>
            </a:extLst>
          </p:cNvPr>
          <p:cNvSpPr txBox="1"/>
          <p:nvPr/>
        </p:nvSpPr>
        <p:spPr>
          <a:xfrm>
            <a:off x="4116981" y="2714533"/>
            <a:ext cx="2703513" cy="1428934"/>
          </a:xfrm>
          <a:prstGeom prst="rect">
            <a:avLst/>
          </a:prstGeom>
          <a:solidFill>
            <a:schemeClr val="tx2"/>
          </a:solidFill>
          <a:ln>
            <a:noFill/>
          </a:ln>
        </p:spPr>
        <p:style>
          <a:lnRef idx="1">
            <a:schemeClr val="accent4"/>
          </a:lnRef>
          <a:fillRef idx="2">
            <a:schemeClr val="accent4"/>
          </a:fillRef>
          <a:effectRef idx="1">
            <a:schemeClr val="accent4"/>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bg1"/>
                </a:solidFill>
                <a:effectLst/>
                <a:uLnTx/>
                <a:uFillTx/>
                <a:latin typeface="Calibri"/>
                <a:ea typeface="+mn-ea"/>
                <a:cs typeface="+mn-cs"/>
              </a:rPr>
              <a:t>Transformation Worker Role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Calibri"/>
                <a:ea typeface="+mn-ea"/>
                <a:cs typeface="+mn-cs"/>
              </a:rPr>
              <a:t>(multiple instances, at least 2 for SLA</a:t>
            </a:r>
            <a:r>
              <a:rPr kumimoji="0" lang="en-GB" sz="1400" b="1" i="0" u="none" strike="noStrike" kern="1200" cap="none" spc="0" normalizeH="0" baseline="0" noProof="0">
                <a:ln>
                  <a:noFill/>
                </a:ln>
                <a:solidFill>
                  <a:schemeClr val="bg1"/>
                </a:solidFill>
                <a:effectLst/>
                <a:uLnTx/>
                <a:uFillTx/>
                <a:latin typeface="Calibr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1">
              <a:solidFill>
                <a:schemeClr val="bg1"/>
              </a:solidFill>
              <a:latin typeface="Calibri"/>
            </a:endParaRPr>
          </a:p>
          <a:p>
            <a:pPr lvl="0" algn="ctr">
              <a:defRPr/>
            </a:pPr>
            <a:r>
              <a:rPr lang="en-GB" sz="1400" b="1">
                <a:solidFill>
                  <a:srgbClr val="FFC000"/>
                </a:solidFill>
                <a:latin typeface="Calibri"/>
              </a:rPr>
              <a:t>Document separation, classification, extraction, image processing for each tenant</a:t>
            </a:r>
            <a:endParaRPr kumimoji="0" lang="en-GB" sz="1400" b="1" i="0" u="none" strike="noStrike" kern="1200" cap="none" spc="0" normalizeH="0" baseline="0" noProof="0">
              <a:ln>
                <a:noFill/>
              </a:ln>
              <a:solidFill>
                <a:srgbClr val="FFC000"/>
              </a:solidFill>
              <a:effectLst/>
              <a:uLnTx/>
              <a:uFillTx/>
              <a:latin typeface="Calibri"/>
            </a:endParaRPr>
          </a:p>
        </p:txBody>
      </p:sp>
      <p:sp>
        <p:nvSpPr>
          <p:cNvPr id="14" name="TextBox 13">
            <a:extLst>
              <a:ext uri="{FF2B5EF4-FFF2-40B4-BE49-F238E27FC236}">
                <a16:creationId xmlns:a16="http://schemas.microsoft.com/office/drawing/2014/main" id="{C2ABC190-7BD5-40B4-9B9B-1D577B3F2DF8}"/>
              </a:ext>
            </a:extLst>
          </p:cNvPr>
          <p:cNvSpPr txBox="1"/>
          <p:nvPr/>
        </p:nvSpPr>
        <p:spPr>
          <a:xfrm>
            <a:off x="1014211" y="4421451"/>
            <a:ext cx="2703513" cy="1428934"/>
          </a:xfrm>
          <a:prstGeom prst="rect">
            <a:avLst/>
          </a:prstGeom>
          <a:solidFill>
            <a:schemeClr val="tx2"/>
          </a:solidFill>
          <a:ln>
            <a:noFill/>
          </a:ln>
        </p:spPr>
        <p:style>
          <a:lnRef idx="1">
            <a:schemeClr val="accent4"/>
          </a:lnRef>
          <a:fillRef idx="2">
            <a:schemeClr val="accent4"/>
          </a:fillRef>
          <a:effectRef idx="1">
            <a:schemeClr val="accent4"/>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bg1"/>
                </a:solidFill>
                <a:effectLst/>
                <a:uLnTx/>
                <a:uFillTx/>
                <a:latin typeface="Calibri"/>
                <a:ea typeface="+mn-ea"/>
                <a:cs typeface="+mn-cs"/>
              </a:rPr>
              <a:t>Core</a:t>
            </a:r>
            <a:r>
              <a:rPr kumimoji="0" lang="en-GB" sz="1600" b="1" i="0" u="none" strike="noStrike" kern="1200" cap="none" spc="0" normalizeH="0" noProof="0">
                <a:ln>
                  <a:noFill/>
                </a:ln>
                <a:solidFill>
                  <a:schemeClr val="bg1"/>
                </a:solidFill>
                <a:effectLst/>
                <a:uLnTx/>
                <a:uFillTx/>
                <a:latin typeface="Calibri"/>
                <a:ea typeface="+mn-ea"/>
                <a:cs typeface="+mn-cs"/>
              </a:rPr>
              <a:t> Worker</a:t>
            </a:r>
            <a:r>
              <a:rPr kumimoji="0" lang="en-GB" sz="1600" b="1" i="0" u="none" strike="noStrike" kern="1200" cap="none" spc="0" normalizeH="0" baseline="0" noProof="0">
                <a:ln>
                  <a:noFill/>
                </a:ln>
                <a:solidFill>
                  <a:schemeClr val="bg1"/>
                </a:solidFill>
                <a:effectLst/>
                <a:uLnTx/>
                <a:uFillTx/>
                <a:latin typeface="Calibri"/>
                <a:ea typeface="+mn-ea"/>
                <a:cs typeface="+mn-cs"/>
              </a:rPr>
              <a:t> Role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Calibri"/>
                <a:ea typeface="+mn-ea"/>
                <a:cs typeface="+mn-cs"/>
              </a:rPr>
              <a:t>(multiple instances, at least 2 for SLA</a:t>
            </a:r>
            <a:r>
              <a:rPr kumimoji="0" lang="en-GB" sz="1400" b="1" i="0" u="none" strike="noStrike" kern="1200" cap="none" spc="0" normalizeH="0" baseline="0" noProof="0">
                <a:ln>
                  <a:noFill/>
                </a:ln>
                <a:solidFill>
                  <a:schemeClr val="bg1"/>
                </a:solidFill>
                <a:effectLst/>
                <a:uLnTx/>
                <a:uFillTx/>
                <a:latin typeface="Calibri"/>
                <a:ea typeface="+mn-ea"/>
                <a:cs typeface="+mn-cs"/>
              </a:rPr>
              <a:t>)</a:t>
            </a:r>
          </a:p>
          <a:p>
            <a:pPr lvl="0" algn="ctr">
              <a:defRPr/>
            </a:pPr>
            <a:endParaRPr lang="en-GB" sz="1400" b="1">
              <a:solidFill>
                <a:schemeClr val="bg1"/>
              </a:solidFill>
              <a:latin typeface="Calibri"/>
            </a:endParaRPr>
          </a:p>
          <a:p>
            <a:pPr lvl="0" algn="ctr">
              <a:defRPr/>
            </a:pPr>
            <a:r>
              <a:rPr lang="en-US" sz="1400" b="1">
                <a:solidFill>
                  <a:srgbClr val="FFC000"/>
                </a:solidFill>
                <a:latin typeface="Calibri"/>
              </a:rPr>
              <a:t>Perform automatic activities, monitoring, job archiving  &amp; scheduling for each tenant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a:ln>
                <a:noFill/>
              </a:ln>
              <a:solidFill>
                <a:schemeClr val="bg1"/>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1997C22-4CDD-4516-9F6C-8CD5F1AD6093}"/>
              </a:ext>
            </a:extLst>
          </p:cNvPr>
          <p:cNvSpPr txBox="1"/>
          <p:nvPr/>
        </p:nvSpPr>
        <p:spPr>
          <a:xfrm>
            <a:off x="4116981" y="4420599"/>
            <a:ext cx="2703513" cy="1428934"/>
          </a:xfrm>
          <a:prstGeom prst="rect">
            <a:avLst/>
          </a:prstGeom>
          <a:solidFill>
            <a:schemeClr val="tx2"/>
          </a:solidFill>
          <a:ln>
            <a:noFill/>
          </a:ln>
        </p:spPr>
        <p:style>
          <a:lnRef idx="1">
            <a:schemeClr val="accent4"/>
          </a:lnRef>
          <a:fillRef idx="2">
            <a:schemeClr val="accent4"/>
          </a:fillRef>
          <a:effectRef idx="1">
            <a:schemeClr val="accent4"/>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bg1"/>
                </a:solidFill>
                <a:effectLst/>
                <a:uLnTx/>
                <a:uFillTx/>
                <a:latin typeface="Calibri"/>
                <a:ea typeface="+mn-ea"/>
                <a:cs typeface="+mn-cs"/>
              </a:rPr>
              <a:t>Reporting Worker Role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Calibri"/>
                <a:ea typeface="+mn-ea"/>
                <a:cs typeface="+mn-cs"/>
              </a:rPr>
              <a:t>(multiple instances, at least 2 for SLA</a:t>
            </a:r>
            <a:r>
              <a:rPr kumimoji="0" lang="en-GB" sz="1400" b="1" i="0" u="none" strike="noStrike" kern="1200" cap="none" spc="0" normalizeH="0" baseline="0" noProof="0">
                <a:ln>
                  <a:noFill/>
                </a:ln>
                <a:solidFill>
                  <a:schemeClr val="bg1"/>
                </a:solidFill>
                <a:effectLst/>
                <a:uLnTx/>
                <a:uFillTx/>
                <a:latin typeface="Calibri"/>
                <a:ea typeface="+mn-ea"/>
                <a:cs typeface="+mn-cs"/>
              </a:rPr>
              <a:t>)</a:t>
            </a:r>
          </a:p>
          <a:p>
            <a:pPr lvl="0" algn="ctr">
              <a:defRPr/>
            </a:pPr>
            <a:endParaRPr lang="en-GB" sz="1400" b="1">
              <a:solidFill>
                <a:schemeClr val="bg1"/>
              </a:solidFill>
              <a:latin typeface="Calibri"/>
            </a:endParaRPr>
          </a:p>
          <a:p>
            <a:pPr lvl="0" algn="ctr">
              <a:defRPr/>
            </a:pPr>
            <a:r>
              <a:rPr lang="en-US" sz="1400" b="1">
                <a:solidFill>
                  <a:srgbClr val="FFC000"/>
                </a:solidFill>
                <a:latin typeface="Calibri"/>
              </a:rPr>
              <a:t>Transforms reporting data from Reporting Staging DB schema to Main DB schema for each tenant</a:t>
            </a:r>
            <a:endParaRPr kumimoji="0" lang="en-GB" sz="1400" b="1" i="0" u="none" strike="noStrike" kern="1200" cap="none" spc="0" normalizeH="0" baseline="0" noProof="0">
              <a:ln>
                <a:noFill/>
              </a:ln>
              <a:solidFill>
                <a:srgbClr val="FFC000"/>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28CD8277-090D-4488-B92A-7D8DA94DE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4561" y="2408514"/>
            <a:ext cx="938233" cy="1097870"/>
          </a:xfrm>
          <a:prstGeom prst="rect">
            <a:avLst/>
          </a:prstGeom>
        </p:spPr>
      </p:pic>
      <p:sp>
        <p:nvSpPr>
          <p:cNvPr id="21" name="TextBox 20">
            <a:extLst>
              <a:ext uri="{FF2B5EF4-FFF2-40B4-BE49-F238E27FC236}">
                <a16:creationId xmlns:a16="http://schemas.microsoft.com/office/drawing/2014/main" id="{F092E3B5-5096-4D13-8340-2E2E982B576F}"/>
              </a:ext>
            </a:extLst>
          </p:cNvPr>
          <p:cNvSpPr txBox="1"/>
          <p:nvPr/>
        </p:nvSpPr>
        <p:spPr>
          <a:xfrm>
            <a:off x="8641133" y="2583054"/>
            <a:ext cx="2864498" cy="923330"/>
          </a:xfrm>
          <a:prstGeom prst="rect">
            <a:avLst/>
          </a:prstGeom>
          <a:noFill/>
        </p:spPr>
        <p:txBody>
          <a:bodyPr wrap="square" rtlCol="0">
            <a:spAutoFit/>
          </a:bodyPr>
          <a:lstStyle/>
          <a:p>
            <a:r>
              <a:rPr lang="en-GB">
                <a:solidFill>
                  <a:schemeClr val="tx2"/>
                </a:solidFill>
                <a:latin typeface="Calibri"/>
              </a:rPr>
              <a:t>Tenant databases and Data </a:t>
            </a:r>
            <a:r>
              <a:rPr lang="en-GB" err="1">
                <a:solidFill>
                  <a:schemeClr val="tx2"/>
                </a:solidFill>
                <a:latin typeface="Calibri"/>
              </a:rPr>
              <a:t>Center</a:t>
            </a:r>
            <a:r>
              <a:rPr lang="en-GB">
                <a:solidFill>
                  <a:schemeClr val="tx2"/>
                </a:solidFill>
                <a:latin typeface="Calibri"/>
              </a:rPr>
              <a:t> Tenants database</a:t>
            </a:r>
            <a:endParaRPr lang="en-GB" sz="1400">
              <a:solidFill>
                <a:schemeClr val="tx2"/>
              </a:solidFill>
              <a:latin typeface="Calibri"/>
            </a:endParaRPr>
          </a:p>
          <a:p>
            <a:endParaRPr lang="en-US"/>
          </a:p>
        </p:txBody>
      </p:sp>
      <p:pic>
        <p:nvPicPr>
          <p:cNvPr id="23" name="Picture 22" descr="Icon&#10;&#10;Description automatically generated">
            <a:extLst>
              <a:ext uri="{FF2B5EF4-FFF2-40B4-BE49-F238E27FC236}">
                <a16:creationId xmlns:a16="http://schemas.microsoft.com/office/drawing/2014/main" id="{EFC70AB5-A14F-4E89-BE67-BF4802445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1920" y="3675749"/>
            <a:ext cx="2703513" cy="1097870"/>
          </a:xfrm>
          <a:prstGeom prst="rect">
            <a:avLst/>
          </a:prstGeom>
        </p:spPr>
      </p:pic>
      <p:pic>
        <p:nvPicPr>
          <p:cNvPr id="25" name="Picture 24" descr="A picture containing icon&#10;&#10;Description automatically generated">
            <a:extLst>
              <a:ext uri="{FF2B5EF4-FFF2-40B4-BE49-F238E27FC236}">
                <a16:creationId xmlns:a16="http://schemas.microsoft.com/office/drawing/2014/main" id="{935DFADB-39A9-4716-AEE0-917426BBE4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8909" y="4942984"/>
            <a:ext cx="1985905" cy="954763"/>
          </a:xfrm>
          <a:prstGeom prst="rect">
            <a:avLst/>
          </a:prstGeom>
        </p:spPr>
      </p:pic>
      <p:sp>
        <p:nvSpPr>
          <p:cNvPr id="26" name="TextBox 25">
            <a:extLst>
              <a:ext uri="{FF2B5EF4-FFF2-40B4-BE49-F238E27FC236}">
                <a16:creationId xmlns:a16="http://schemas.microsoft.com/office/drawing/2014/main" id="{920BC958-7306-479A-B096-CC61BC04B73E}"/>
              </a:ext>
            </a:extLst>
          </p:cNvPr>
          <p:cNvSpPr txBox="1"/>
          <p:nvPr/>
        </p:nvSpPr>
        <p:spPr>
          <a:xfrm>
            <a:off x="8641133" y="4055407"/>
            <a:ext cx="2344707" cy="338554"/>
          </a:xfrm>
          <a:prstGeom prst="rect">
            <a:avLst/>
          </a:prstGeom>
          <a:noFill/>
        </p:spPr>
        <p:txBody>
          <a:bodyPr wrap="square" rtlCol="0">
            <a:spAutoFit/>
          </a:bodyPr>
          <a:lstStyle/>
          <a:p>
            <a:r>
              <a:rPr lang="en-US" sz="1600">
                <a:solidFill>
                  <a:schemeClr val="tx2"/>
                </a:solidFill>
              </a:rPr>
              <a:t>Azure Blob Storage</a:t>
            </a:r>
          </a:p>
        </p:txBody>
      </p:sp>
      <p:sp>
        <p:nvSpPr>
          <p:cNvPr id="27" name="TextBox 26">
            <a:extLst>
              <a:ext uri="{FF2B5EF4-FFF2-40B4-BE49-F238E27FC236}">
                <a16:creationId xmlns:a16="http://schemas.microsoft.com/office/drawing/2014/main" id="{01DA9703-3276-4D1D-ADB6-0F7AE963E2E7}"/>
              </a:ext>
            </a:extLst>
          </p:cNvPr>
          <p:cNvSpPr txBox="1"/>
          <p:nvPr/>
        </p:nvSpPr>
        <p:spPr>
          <a:xfrm>
            <a:off x="8641133" y="5261092"/>
            <a:ext cx="2403432" cy="338554"/>
          </a:xfrm>
          <a:prstGeom prst="rect">
            <a:avLst/>
          </a:prstGeom>
          <a:noFill/>
        </p:spPr>
        <p:txBody>
          <a:bodyPr wrap="square" rtlCol="0">
            <a:spAutoFit/>
          </a:bodyPr>
          <a:lstStyle/>
          <a:p>
            <a:r>
              <a:rPr lang="en-US" sz="1600">
                <a:solidFill>
                  <a:schemeClr val="tx2"/>
                </a:solidFill>
              </a:rPr>
              <a:t>Azure Table Storage</a:t>
            </a:r>
          </a:p>
        </p:txBody>
      </p:sp>
    </p:spTree>
    <p:custDataLst>
      <p:tags r:id="rId1"/>
    </p:custDataLst>
    <p:extLst>
      <p:ext uri="{BB962C8B-B14F-4D97-AF65-F5344CB8AC3E}">
        <p14:creationId xmlns:p14="http://schemas.microsoft.com/office/powerpoint/2010/main" val="226235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41">
            <a:extLst>
              <a:ext uri="{FF2B5EF4-FFF2-40B4-BE49-F238E27FC236}">
                <a16:creationId xmlns:a16="http://schemas.microsoft.com/office/drawing/2014/main" id="{43700030-EE25-45FE-888D-15A73814C7E1}"/>
              </a:ext>
            </a:extLst>
          </p:cNvPr>
          <p:cNvSpPr>
            <a:spLocks noGrp="1"/>
          </p:cNvSpPr>
          <p:nvPr>
            <p:ph type="body" sz="quarter" idx="38"/>
          </p:nvPr>
        </p:nvSpPr>
        <p:spPr/>
        <p:txBody>
          <a:bodyPr/>
          <a:lstStyle/>
          <a:p>
            <a:endParaRPr lang="en-GB"/>
          </a:p>
        </p:txBody>
      </p:sp>
      <p:sp>
        <p:nvSpPr>
          <p:cNvPr id="43" name="Text Placeholder 42">
            <a:extLst>
              <a:ext uri="{FF2B5EF4-FFF2-40B4-BE49-F238E27FC236}">
                <a16:creationId xmlns:a16="http://schemas.microsoft.com/office/drawing/2014/main" id="{F393F6BD-1434-4F62-BB68-9A9A8B664F50}"/>
              </a:ext>
            </a:extLst>
          </p:cNvPr>
          <p:cNvSpPr>
            <a:spLocks noGrp="1"/>
          </p:cNvSpPr>
          <p:nvPr>
            <p:ph type="body" sz="quarter" idx="39"/>
          </p:nvPr>
        </p:nvSpPr>
        <p:spPr/>
        <p:txBody>
          <a:bodyPr/>
          <a:lstStyle/>
          <a:p>
            <a:endParaRPr lang="en-GB"/>
          </a:p>
        </p:txBody>
      </p:sp>
      <p:sp>
        <p:nvSpPr>
          <p:cNvPr id="38" name="Text Placeholder 37">
            <a:extLst>
              <a:ext uri="{FF2B5EF4-FFF2-40B4-BE49-F238E27FC236}">
                <a16:creationId xmlns:a16="http://schemas.microsoft.com/office/drawing/2014/main" id="{1F37ADB3-8FF8-402C-9583-1E7B80BAADF5}"/>
              </a:ext>
            </a:extLst>
          </p:cNvPr>
          <p:cNvSpPr>
            <a:spLocks noGrp="1"/>
          </p:cNvSpPr>
          <p:nvPr>
            <p:ph type="body" sz="quarter" idx="34"/>
          </p:nvPr>
        </p:nvSpPr>
        <p:spPr/>
        <p:txBody>
          <a:bodyPr/>
          <a:lstStyle/>
          <a:p>
            <a:endParaRPr lang="en-GB"/>
          </a:p>
        </p:txBody>
      </p:sp>
      <p:sp>
        <p:nvSpPr>
          <p:cNvPr id="39" name="Text Placeholder 38">
            <a:extLst>
              <a:ext uri="{FF2B5EF4-FFF2-40B4-BE49-F238E27FC236}">
                <a16:creationId xmlns:a16="http://schemas.microsoft.com/office/drawing/2014/main" id="{02FA292D-B725-4DD9-B10D-554C27E13A64}"/>
              </a:ext>
            </a:extLst>
          </p:cNvPr>
          <p:cNvSpPr>
            <a:spLocks noGrp="1"/>
          </p:cNvSpPr>
          <p:nvPr>
            <p:ph type="body" sz="quarter" idx="35"/>
          </p:nvPr>
        </p:nvSpPr>
        <p:spPr/>
        <p:txBody>
          <a:bodyPr/>
          <a:lstStyle/>
          <a:p>
            <a:endParaRPr lang="en-GB"/>
          </a:p>
        </p:txBody>
      </p:sp>
      <p:sp>
        <p:nvSpPr>
          <p:cNvPr id="40" name="Text Placeholder 39">
            <a:extLst>
              <a:ext uri="{FF2B5EF4-FFF2-40B4-BE49-F238E27FC236}">
                <a16:creationId xmlns:a16="http://schemas.microsoft.com/office/drawing/2014/main" id="{93D7FE7D-3355-4A31-9212-99916553A262}"/>
              </a:ext>
            </a:extLst>
          </p:cNvPr>
          <p:cNvSpPr>
            <a:spLocks noGrp="1"/>
          </p:cNvSpPr>
          <p:nvPr>
            <p:ph type="body" sz="quarter" idx="36"/>
          </p:nvPr>
        </p:nvSpPr>
        <p:spPr/>
        <p:txBody>
          <a:bodyPr/>
          <a:lstStyle/>
          <a:p>
            <a:endParaRPr lang="en-GB"/>
          </a:p>
        </p:txBody>
      </p:sp>
      <p:sp>
        <p:nvSpPr>
          <p:cNvPr id="41" name="Text Placeholder 40">
            <a:extLst>
              <a:ext uri="{FF2B5EF4-FFF2-40B4-BE49-F238E27FC236}">
                <a16:creationId xmlns:a16="http://schemas.microsoft.com/office/drawing/2014/main" id="{9812D4FB-9EA6-4FFF-A4E1-AB0A167A2F16}"/>
              </a:ext>
            </a:extLst>
          </p:cNvPr>
          <p:cNvSpPr>
            <a:spLocks noGrp="1"/>
          </p:cNvSpPr>
          <p:nvPr>
            <p:ph type="body" sz="quarter" idx="37"/>
          </p:nvPr>
        </p:nvSpPr>
        <p:spPr/>
        <p:txBody>
          <a:bodyPr/>
          <a:lstStyle/>
          <a:p>
            <a:endParaRPr lang="en-GB"/>
          </a:p>
        </p:txBody>
      </p:sp>
      <p:sp>
        <p:nvSpPr>
          <p:cNvPr id="24" name="Title 23">
            <a:extLst>
              <a:ext uri="{FF2B5EF4-FFF2-40B4-BE49-F238E27FC236}">
                <a16:creationId xmlns:a16="http://schemas.microsoft.com/office/drawing/2014/main" id="{30ED53BA-4E57-4D96-BDB0-014A4C88179E}"/>
              </a:ext>
            </a:extLst>
          </p:cNvPr>
          <p:cNvSpPr>
            <a:spLocks noGrp="1"/>
          </p:cNvSpPr>
          <p:nvPr>
            <p:ph type="title"/>
          </p:nvPr>
        </p:nvSpPr>
        <p:spPr/>
        <p:txBody>
          <a:bodyPr/>
          <a:lstStyle/>
          <a:p>
            <a:r>
              <a:rPr lang="en-GB"/>
              <a:t>Complimentary Kofax Cloud Modules</a:t>
            </a:r>
          </a:p>
        </p:txBody>
      </p:sp>
      <p:sp>
        <p:nvSpPr>
          <p:cNvPr id="25" name="Text Placeholder 24">
            <a:extLst>
              <a:ext uri="{FF2B5EF4-FFF2-40B4-BE49-F238E27FC236}">
                <a16:creationId xmlns:a16="http://schemas.microsoft.com/office/drawing/2014/main" id="{7B04707F-2E9F-42AE-8FB8-6872C4A61D0B}"/>
              </a:ext>
            </a:extLst>
          </p:cNvPr>
          <p:cNvSpPr>
            <a:spLocks noGrp="1"/>
          </p:cNvSpPr>
          <p:nvPr>
            <p:ph type="body" sz="quarter" idx="14"/>
          </p:nvPr>
        </p:nvSpPr>
        <p:spPr/>
        <p:txBody>
          <a:bodyPr/>
          <a:lstStyle/>
          <a:p>
            <a:r>
              <a:rPr lang="en-GB"/>
              <a:t>Mobile Capture *</a:t>
            </a:r>
          </a:p>
        </p:txBody>
      </p:sp>
      <p:sp>
        <p:nvSpPr>
          <p:cNvPr id="26" name="Text Placeholder 25">
            <a:extLst>
              <a:ext uri="{FF2B5EF4-FFF2-40B4-BE49-F238E27FC236}">
                <a16:creationId xmlns:a16="http://schemas.microsoft.com/office/drawing/2014/main" id="{A83F2E5B-CC92-41E7-8C8E-4E5926E2F0AB}"/>
              </a:ext>
            </a:extLst>
          </p:cNvPr>
          <p:cNvSpPr>
            <a:spLocks noGrp="1"/>
          </p:cNvSpPr>
          <p:nvPr>
            <p:ph type="body" sz="quarter" idx="15"/>
          </p:nvPr>
        </p:nvSpPr>
        <p:spPr/>
        <p:txBody>
          <a:bodyPr/>
          <a:lstStyle/>
          <a:p>
            <a:r>
              <a:rPr lang="en-GB" sz="1400">
                <a:solidFill>
                  <a:schemeClr val="bg1"/>
                </a:solidFill>
              </a:rPr>
              <a:t>SDK to develop app &amp; HTML5 capture experiences </a:t>
            </a:r>
          </a:p>
        </p:txBody>
      </p:sp>
      <p:sp>
        <p:nvSpPr>
          <p:cNvPr id="27" name="Text Placeholder 26">
            <a:extLst>
              <a:ext uri="{FF2B5EF4-FFF2-40B4-BE49-F238E27FC236}">
                <a16:creationId xmlns:a16="http://schemas.microsoft.com/office/drawing/2014/main" id="{935A9B01-EC4D-4C31-90CB-48E5F12F57D6}"/>
              </a:ext>
            </a:extLst>
          </p:cNvPr>
          <p:cNvSpPr>
            <a:spLocks noGrp="1"/>
          </p:cNvSpPr>
          <p:nvPr>
            <p:ph type="body" sz="quarter" idx="16"/>
          </p:nvPr>
        </p:nvSpPr>
        <p:spPr/>
        <p:txBody>
          <a:bodyPr/>
          <a:lstStyle/>
          <a:p>
            <a:r>
              <a:rPr lang="en-GB"/>
              <a:t>ID Verification * **</a:t>
            </a:r>
          </a:p>
        </p:txBody>
      </p:sp>
      <p:sp>
        <p:nvSpPr>
          <p:cNvPr id="28" name="Text Placeholder 27">
            <a:extLst>
              <a:ext uri="{FF2B5EF4-FFF2-40B4-BE49-F238E27FC236}">
                <a16:creationId xmlns:a16="http://schemas.microsoft.com/office/drawing/2014/main" id="{538FB0CE-AB99-4E9E-903C-DA9EC1CE749B}"/>
              </a:ext>
            </a:extLst>
          </p:cNvPr>
          <p:cNvSpPr>
            <a:spLocks noGrp="1"/>
          </p:cNvSpPr>
          <p:nvPr>
            <p:ph type="body" sz="quarter" idx="17"/>
          </p:nvPr>
        </p:nvSpPr>
        <p:spPr/>
        <p:txBody>
          <a:bodyPr/>
          <a:lstStyle/>
          <a:p>
            <a:r>
              <a:rPr lang="en-GB"/>
              <a:t>Forensic analysis of ID documents &amp; liveness tests inc. facial recognition</a:t>
            </a:r>
          </a:p>
        </p:txBody>
      </p:sp>
      <p:sp>
        <p:nvSpPr>
          <p:cNvPr id="29" name="Text Placeholder 28">
            <a:extLst>
              <a:ext uri="{FF2B5EF4-FFF2-40B4-BE49-F238E27FC236}">
                <a16:creationId xmlns:a16="http://schemas.microsoft.com/office/drawing/2014/main" id="{6C2E5B7B-B9EE-4ED1-AB44-E7B467F3CB44}"/>
              </a:ext>
            </a:extLst>
          </p:cNvPr>
          <p:cNvSpPr>
            <a:spLocks noGrp="1"/>
          </p:cNvSpPr>
          <p:nvPr>
            <p:ph type="body" sz="quarter" idx="18"/>
          </p:nvPr>
        </p:nvSpPr>
        <p:spPr/>
        <p:txBody>
          <a:bodyPr/>
          <a:lstStyle/>
          <a:p>
            <a:r>
              <a:rPr lang="en-GB" err="1"/>
              <a:t>SignDoc</a:t>
            </a:r>
            <a:endParaRPr lang="en-GB"/>
          </a:p>
        </p:txBody>
      </p:sp>
      <p:sp>
        <p:nvSpPr>
          <p:cNvPr id="30" name="Text Placeholder 29">
            <a:extLst>
              <a:ext uri="{FF2B5EF4-FFF2-40B4-BE49-F238E27FC236}">
                <a16:creationId xmlns:a16="http://schemas.microsoft.com/office/drawing/2014/main" id="{5B79DEAB-50C2-4F6F-8229-2ECF44B20616}"/>
              </a:ext>
            </a:extLst>
          </p:cNvPr>
          <p:cNvSpPr>
            <a:spLocks noGrp="1"/>
          </p:cNvSpPr>
          <p:nvPr>
            <p:ph type="body" sz="quarter" idx="19"/>
          </p:nvPr>
        </p:nvSpPr>
        <p:spPr/>
        <p:txBody>
          <a:bodyPr/>
          <a:lstStyle/>
          <a:p>
            <a:r>
              <a:rPr lang="en-US" sz="1400">
                <a:solidFill>
                  <a:schemeClr val="bg1"/>
                </a:solidFill>
              </a:rPr>
              <a:t>Secure &amp; convenient paperless eSignatures</a:t>
            </a:r>
            <a:endParaRPr lang="en-GB" sz="1400">
              <a:solidFill>
                <a:schemeClr val="bg1"/>
              </a:solidFill>
            </a:endParaRPr>
          </a:p>
          <a:p>
            <a:endParaRPr lang="en-GB"/>
          </a:p>
        </p:txBody>
      </p:sp>
      <p:sp>
        <p:nvSpPr>
          <p:cNvPr id="31" name="Text Placeholder 30">
            <a:extLst>
              <a:ext uri="{FF2B5EF4-FFF2-40B4-BE49-F238E27FC236}">
                <a16:creationId xmlns:a16="http://schemas.microsoft.com/office/drawing/2014/main" id="{E0AB8375-219B-4572-998E-FDD16237E9E4}"/>
              </a:ext>
            </a:extLst>
          </p:cNvPr>
          <p:cNvSpPr>
            <a:spLocks noGrp="1"/>
          </p:cNvSpPr>
          <p:nvPr>
            <p:ph type="body" sz="quarter" idx="20"/>
          </p:nvPr>
        </p:nvSpPr>
        <p:spPr/>
        <p:txBody>
          <a:bodyPr/>
          <a:lstStyle/>
          <a:p>
            <a:r>
              <a:rPr lang="en-GB"/>
              <a:t>RPA ***</a:t>
            </a:r>
          </a:p>
        </p:txBody>
      </p:sp>
      <p:sp>
        <p:nvSpPr>
          <p:cNvPr id="32" name="Text Placeholder 31">
            <a:extLst>
              <a:ext uri="{FF2B5EF4-FFF2-40B4-BE49-F238E27FC236}">
                <a16:creationId xmlns:a16="http://schemas.microsoft.com/office/drawing/2014/main" id="{BF5E7A73-3907-4E5F-B2AF-19F7465BA15E}"/>
              </a:ext>
            </a:extLst>
          </p:cNvPr>
          <p:cNvSpPr>
            <a:spLocks noGrp="1"/>
          </p:cNvSpPr>
          <p:nvPr>
            <p:ph type="body" sz="quarter" idx="21"/>
          </p:nvPr>
        </p:nvSpPr>
        <p:spPr/>
        <p:txBody>
          <a:bodyPr/>
          <a:lstStyle/>
          <a:p>
            <a:r>
              <a:rPr lang="en-GB" sz="1400">
                <a:solidFill>
                  <a:schemeClr val="bg1"/>
                </a:solidFill>
              </a:rPr>
              <a:t>Complex integration needs inc. web scraping &amp; legacy</a:t>
            </a:r>
          </a:p>
          <a:p>
            <a:endParaRPr lang="en-GB"/>
          </a:p>
        </p:txBody>
      </p:sp>
      <p:sp>
        <p:nvSpPr>
          <p:cNvPr id="33" name="Text Placeholder 32">
            <a:extLst>
              <a:ext uri="{FF2B5EF4-FFF2-40B4-BE49-F238E27FC236}">
                <a16:creationId xmlns:a16="http://schemas.microsoft.com/office/drawing/2014/main" id="{E88C97E3-7FD4-4975-A883-2CED6A511DAD}"/>
              </a:ext>
            </a:extLst>
          </p:cNvPr>
          <p:cNvSpPr>
            <a:spLocks noGrp="1"/>
          </p:cNvSpPr>
          <p:nvPr>
            <p:ph type="body" sz="quarter" idx="23"/>
          </p:nvPr>
        </p:nvSpPr>
        <p:spPr/>
        <p:txBody>
          <a:bodyPr/>
          <a:lstStyle/>
          <a:p>
            <a:r>
              <a:rPr lang="en-GB"/>
              <a:t>Insight</a:t>
            </a:r>
          </a:p>
        </p:txBody>
      </p:sp>
      <p:sp>
        <p:nvSpPr>
          <p:cNvPr id="34" name="Text Placeholder 33">
            <a:extLst>
              <a:ext uri="{FF2B5EF4-FFF2-40B4-BE49-F238E27FC236}">
                <a16:creationId xmlns:a16="http://schemas.microsoft.com/office/drawing/2014/main" id="{221B29EB-4755-4D72-8162-1B71F7041ACE}"/>
              </a:ext>
            </a:extLst>
          </p:cNvPr>
          <p:cNvSpPr>
            <a:spLocks noGrp="1"/>
          </p:cNvSpPr>
          <p:nvPr>
            <p:ph type="body" sz="quarter" idx="24"/>
          </p:nvPr>
        </p:nvSpPr>
        <p:spPr/>
        <p:txBody>
          <a:bodyPr/>
          <a:lstStyle/>
          <a:p>
            <a:r>
              <a:rPr lang="en-GB" sz="1400">
                <a:solidFill>
                  <a:schemeClr val="bg1"/>
                </a:solidFill>
              </a:rPr>
              <a:t>Process intelligence, data visualisation &amp; analytics</a:t>
            </a:r>
          </a:p>
        </p:txBody>
      </p:sp>
      <p:sp>
        <p:nvSpPr>
          <p:cNvPr id="35" name="Text Placeholder 34">
            <a:extLst>
              <a:ext uri="{FF2B5EF4-FFF2-40B4-BE49-F238E27FC236}">
                <a16:creationId xmlns:a16="http://schemas.microsoft.com/office/drawing/2014/main" id="{1ADE358E-0D35-463C-BE7D-E7EF27084D7D}"/>
              </a:ext>
            </a:extLst>
          </p:cNvPr>
          <p:cNvSpPr>
            <a:spLocks noGrp="1"/>
          </p:cNvSpPr>
          <p:nvPr>
            <p:ph type="body" sz="quarter" idx="25"/>
          </p:nvPr>
        </p:nvSpPr>
        <p:spPr/>
        <p:txBody>
          <a:bodyPr/>
          <a:lstStyle/>
          <a:p>
            <a:r>
              <a:rPr lang="en-GB"/>
              <a:t>Clarity **</a:t>
            </a:r>
          </a:p>
        </p:txBody>
      </p:sp>
      <p:sp>
        <p:nvSpPr>
          <p:cNvPr id="36" name="Text Placeholder 35">
            <a:extLst>
              <a:ext uri="{FF2B5EF4-FFF2-40B4-BE49-F238E27FC236}">
                <a16:creationId xmlns:a16="http://schemas.microsoft.com/office/drawing/2014/main" id="{EE34F2C6-6C60-4388-B0E2-2C035E959115}"/>
              </a:ext>
            </a:extLst>
          </p:cNvPr>
          <p:cNvSpPr>
            <a:spLocks noGrp="1"/>
          </p:cNvSpPr>
          <p:nvPr>
            <p:ph type="body" sz="quarter" idx="26"/>
          </p:nvPr>
        </p:nvSpPr>
        <p:spPr/>
        <p:txBody>
          <a:bodyPr/>
          <a:lstStyle/>
          <a:p>
            <a:r>
              <a:rPr lang="en-GB"/>
              <a:t>Highly accurate hand writing extraction &amp; image classification</a:t>
            </a:r>
          </a:p>
        </p:txBody>
      </p:sp>
      <p:sp>
        <p:nvSpPr>
          <p:cNvPr id="37" name="Text Placeholder 36">
            <a:extLst>
              <a:ext uri="{FF2B5EF4-FFF2-40B4-BE49-F238E27FC236}">
                <a16:creationId xmlns:a16="http://schemas.microsoft.com/office/drawing/2014/main" id="{1AFF2EC1-70C7-4CFE-BA17-DA5FEA135396}"/>
              </a:ext>
            </a:extLst>
          </p:cNvPr>
          <p:cNvSpPr>
            <a:spLocks noGrp="1"/>
          </p:cNvSpPr>
          <p:nvPr>
            <p:ph type="body" sz="quarter" idx="27"/>
          </p:nvPr>
        </p:nvSpPr>
        <p:spPr/>
        <p:txBody>
          <a:bodyPr/>
          <a:lstStyle/>
          <a:p>
            <a:r>
              <a:rPr lang="en-US" cap="none" spc="150">
                <a:solidFill>
                  <a:schemeClr val="accent1"/>
                </a:solidFill>
              </a:rPr>
              <a:t>TotalAgility</a:t>
            </a:r>
            <a:r>
              <a:rPr lang="en-GB"/>
              <a:t> Cloud Overview</a:t>
            </a:r>
          </a:p>
        </p:txBody>
      </p:sp>
      <p:sp>
        <p:nvSpPr>
          <p:cNvPr id="44" name="Text Placeholder 3">
            <a:extLst>
              <a:ext uri="{FF2B5EF4-FFF2-40B4-BE49-F238E27FC236}">
                <a16:creationId xmlns:a16="http://schemas.microsoft.com/office/drawing/2014/main" id="{EE05C8C7-7BA7-48CD-A828-16ADDCD48550}"/>
              </a:ext>
            </a:extLst>
          </p:cNvPr>
          <p:cNvSpPr txBox="1">
            <a:spLocks noChangeAspect="1"/>
          </p:cNvSpPr>
          <p:nvPr/>
        </p:nvSpPr>
        <p:spPr>
          <a:xfrm>
            <a:off x="2268545" y="1365515"/>
            <a:ext cx="943984" cy="942434"/>
          </a:xfrm>
          <a:prstGeom prst="rect">
            <a:avLst/>
          </a:prstGeom>
          <a:blipFill>
            <a:blip r:embed="rId4">
              <a:extLst>
                <a:ext uri="{28A0092B-C50C-407E-A947-70E740481C1C}">
                  <a14:useLocalDpi xmlns:a14="http://schemas.microsoft.com/office/drawing/2010/main" val="0"/>
                </a:ext>
              </a:extLst>
            </a:blip>
            <a:stretch>
              <a:fillRect/>
            </a:stretch>
          </a:blipFill>
        </p:spPr>
        <p:txBody>
          <a:bodyPr>
            <a:normAutofit/>
          </a:bodyPr>
          <a:lstStyle>
            <a:lvl1pPr marL="45720" indent="0" algn="l" defTabSz="914400" rtl="0" eaLnBrk="1" latinLnBrk="0" hangingPunct="1">
              <a:lnSpc>
                <a:spcPct val="110000"/>
              </a:lnSpc>
              <a:spcBef>
                <a:spcPts val="1200"/>
              </a:spcBef>
              <a:buClr>
                <a:schemeClr val="accent4"/>
              </a:buClr>
              <a:buFont typeface="Arial" panose="020B0604020202020204" pitchFamily="34" charset="0"/>
              <a:buNone/>
              <a:defRPr lang="en-US" sz="100" b="0" i="0" kern="1200" baseline="0">
                <a:noFill/>
                <a:latin typeface="Arial" panose="020B0604020202020204" pitchFamily="34" charset="0"/>
                <a:ea typeface="+mn-ea"/>
                <a:cs typeface="Arial" panose="020B0604020202020204" pitchFamily="34" charset="0"/>
              </a:defRPr>
            </a:lvl1pPr>
            <a:lvl2pPr marL="320040" indent="0" algn="l" defTabSz="914400" rtl="0" eaLnBrk="1" latinLnBrk="0" hangingPunct="1">
              <a:lnSpc>
                <a:spcPct val="110000"/>
              </a:lnSpc>
              <a:spcBef>
                <a:spcPts val="600"/>
              </a:spcBef>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2pPr>
            <a:lvl3pPr marL="685800" indent="0" algn="l" defTabSz="914400" rtl="0" eaLnBrk="1" latinLnBrk="0" hangingPunct="1">
              <a:lnSpc>
                <a:spcPct val="110000"/>
              </a:lnSpc>
              <a:spcBef>
                <a:spcPts val="600"/>
              </a:spcBef>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3pPr>
            <a:lvl4pPr marL="1051560" indent="0" algn="l" defTabSz="914400" rtl="0" eaLnBrk="1" latinLnBrk="0" hangingPunct="1">
              <a:lnSpc>
                <a:spcPct val="110000"/>
              </a:lnSpc>
              <a:spcBef>
                <a:spcPts val="600"/>
              </a:spcBef>
              <a:spcAft>
                <a:spcPts val="0"/>
              </a:spcAft>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4pPr>
            <a:lvl5pPr marL="1417320" indent="0" algn="l" defTabSz="914400" rtl="0" eaLnBrk="1" latinLnBrk="0" hangingPunct="1">
              <a:lnSpc>
                <a:spcPct val="110000"/>
              </a:lnSpc>
              <a:spcBef>
                <a:spcPts val="600"/>
              </a:spcBef>
              <a:spcAft>
                <a:spcPts val="0"/>
              </a:spcAft>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GB"/>
              <a:t>.</a:t>
            </a:r>
          </a:p>
        </p:txBody>
      </p:sp>
      <p:sp>
        <p:nvSpPr>
          <p:cNvPr id="45" name="Text Placeholder 3">
            <a:extLst>
              <a:ext uri="{FF2B5EF4-FFF2-40B4-BE49-F238E27FC236}">
                <a16:creationId xmlns:a16="http://schemas.microsoft.com/office/drawing/2014/main" id="{47CA7198-5900-4FF3-8CA8-62D10B947905}"/>
              </a:ext>
            </a:extLst>
          </p:cNvPr>
          <p:cNvSpPr txBox="1">
            <a:spLocks noChangeAspect="1"/>
          </p:cNvSpPr>
          <p:nvPr/>
        </p:nvSpPr>
        <p:spPr>
          <a:xfrm>
            <a:off x="5653253" y="3707300"/>
            <a:ext cx="943984" cy="942434"/>
          </a:xfrm>
          <a:prstGeom prst="rect">
            <a:avLst/>
          </a:prstGeom>
          <a:blipFill>
            <a:blip r:embed="rId5">
              <a:extLst>
                <a:ext uri="{28A0092B-C50C-407E-A947-70E740481C1C}">
                  <a14:useLocalDpi xmlns:a14="http://schemas.microsoft.com/office/drawing/2010/main" val="0"/>
                </a:ext>
              </a:extLst>
            </a:blip>
            <a:stretch>
              <a:fillRect/>
            </a:stretch>
          </a:blipFill>
        </p:spPr>
        <p:txBody>
          <a:bodyPr>
            <a:normAutofit/>
          </a:bodyPr>
          <a:lstStyle>
            <a:lvl1pPr marL="45720" indent="0" algn="l" defTabSz="914400" rtl="0" eaLnBrk="1" latinLnBrk="0" hangingPunct="1">
              <a:lnSpc>
                <a:spcPct val="110000"/>
              </a:lnSpc>
              <a:spcBef>
                <a:spcPts val="1200"/>
              </a:spcBef>
              <a:buClr>
                <a:schemeClr val="accent4"/>
              </a:buClr>
              <a:buFont typeface="Arial" panose="020B0604020202020204" pitchFamily="34" charset="0"/>
              <a:buNone/>
              <a:defRPr lang="en-US" sz="100" b="0" i="0" kern="1200" baseline="0">
                <a:noFill/>
                <a:latin typeface="Arial" panose="020B0604020202020204" pitchFamily="34" charset="0"/>
                <a:ea typeface="+mn-ea"/>
                <a:cs typeface="Arial" panose="020B0604020202020204" pitchFamily="34" charset="0"/>
              </a:defRPr>
            </a:lvl1pPr>
            <a:lvl2pPr marL="320040" indent="0" algn="l" defTabSz="914400" rtl="0" eaLnBrk="1" latinLnBrk="0" hangingPunct="1">
              <a:lnSpc>
                <a:spcPct val="110000"/>
              </a:lnSpc>
              <a:spcBef>
                <a:spcPts val="600"/>
              </a:spcBef>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2pPr>
            <a:lvl3pPr marL="685800" indent="0" algn="l" defTabSz="914400" rtl="0" eaLnBrk="1" latinLnBrk="0" hangingPunct="1">
              <a:lnSpc>
                <a:spcPct val="110000"/>
              </a:lnSpc>
              <a:spcBef>
                <a:spcPts val="600"/>
              </a:spcBef>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3pPr>
            <a:lvl4pPr marL="1051560" indent="0" algn="l" defTabSz="914400" rtl="0" eaLnBrk="1" latinLnBrk="0" hangingPunct="1">
              <a:lnSpc>
                <a:spcPct val="110000"/>
              </a:lnSpc>
              <a:spcBef>
                <a:spcPts val="600"/>
              </a:spcBef>
              <a:spcAft>
                <a:spcPts val="0"/>
              </a:spcAft>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4pPr>
            <a:lvl5pPr marL="1417320" indent="0" algn="l" defTabSz="914400" rtl="0" eaLnBrk="1" latinLnBrk="0" hangingPunct="1">
              <a:lnSpc>
                <a:spcPct val="110000"/>
              </a:lnSpc>
              <a:spcBef>
                <a:spcPts val="600"/>
              </a:spcBef>
              <a:spcAft>
                <a:spcPts val="0"/>
              </a:spcAft>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GB"/>
              <a:t>.</a:t>
            </a:r>
          </a:p>
        </p:txBody>
      </p:sp>
      <p:sp>
        <p:nvSpPr>
          <p:cNvPr id="46" name="Text Placeholder 3">
            <a:extLst>
              <a:ext uri="{FF2B5EF4-FFF2-40B4-BE49-F238E27FC236}">
                <a16:creationId xmlns:a16="http://schemas.microsoft.com/office/drawing/2014/main" id="{64876CF3-CC83-4682-A4DD-262B3A09D8F4}"/>
              </a:ext>
            </a:extLst>
          </p:cNvPr>
          <p:cNvSpPr txBox="1">
            <a:spLocks noChangeAspect="1"/>
          </p:cNvSpPr>
          <p:nvPr/>
        </p:nvSpPr>
        <p:spPr>
          <a:xfrm>
            <a:off x="8979471" y="3685507"/>
            <a:ext cx="943984" cy="942434"/>
          </a:xfrm>
          <a:prstGeom prst="rect">
            <a:avLst/>
          </a:prstGeom>
          <a:blipFill>
            <a:blip r:embed="rId6">
              <a:extLst>
                <a:ext uri="{28A0092B-C50C-407E-A947-70E740481C1C}">
                  <a14:useLocalDpi xmlns:a14="http://schemas.microsoft.com/office/drawing/2010/main" val="0"/>
                </a:ext>
              </a:extLst>
            </a:blip>
            <a:stretch>
              <a:fillRect/>
            </a:stretch>
          </a:blipFill>
        </p:spPr>
        <p:txBody>
          <a:bodyPr>
            <a:normAutofit/>
          </a:bodyPr>
          <a:lstStyle>
            <a:lvl1pPr marL="45720" indent="0" algn="l" defTabSz="914400" rtl="0" eaLnBrk="1" latinLnBrk="0" hangingPunct="1">
              <a:lnSpc>
                <a:spcPct val="110000"/>
              </a:lnSpc>
              <a:spcBef>
                <a:spcPts val="1200"/>
              </a:spcBef>
              <a:buClr>
                <a:schemeClr val="accent4"/>
              </a:buClr>
              <a:buFont typeface="Arial" panose="020B0604020202020204" pitchFamily="34" charset="0"/>
              <a:buNone/>
              <a:defRPr lang="en-US" sz="100" b="0" i="0" kern="1200" baseline="0">
                <a:noFill/>
                <a:latin typeface="Arial" panose="020B0604020202020204" pitchFamily="34" charset="0"/>
                <a:ea typeface="+mn-ea"/>
                <a:cs typeface="Arial" panose="020B0604020202020204" pitchFamily="34" charset="0"/>
              </a:defRPr>
            </a:lvl1pPr>
            <a:lvl2pPr marL="320040" indent="0" algn="l" defTabSz="914400" rtl="0" eaLnBrk="1" latinLnBrk="0" hangingPunct="1">
              <a:lnSpc>
                <a:spcPct val="110000"/>
              </a:lnSpc>
              <a:spcBef>
                <a:spcPts val="600"/>
              </a:spcBef>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2pPr>
            <a:lvl3pPr marL="685800" indent="0" algn="l" defTabSz="914400" rtl="0" eaLnBrk="1" latinLnBrk="0" hangingPunct="1">
              <a:lnSpc>
                <a:spcPct val="110000"/>
              </a:lnSpc>
              <a:spcBef>
                <a:spcPts val="600"/>
              </a:spcBef>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3pPr>
            <a:lvl4pPr marL="1051560" indent="0" algn="l" defTabSz="914400" rtl="0" eaLnBrk="1" latinLnBrk="0" hangingPunct="1">
              <a:lnSpc>
                <a:spcPct val="110000"/>
              </a:lnSpc>
              <a:spcBef>
                <a:spcPts val="600"/>
              </a:spcBef>
              <a:spcAft>
                <a:spcPts val="0"/>
              </a:spcAft>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4pPr>
            <a:lvl5pPr marL="1417320" indent="0" algn="l" defTabSz="914400" rtl="0" eaLnBrk="1" latinLnBrk="0" hangingPunct="1">
              <a:lnSpc>
                <a:spcPct val="110000"/>
              </a:lnSpc>
              <a:spcBef>
                <a:spcPts val="600"/>
              </a:spcBef>
              <a:spcAft>
                <a:spcPts val="0"/>
              </a:spcAft>
              <a:buClr>
                <a:schemeClr val="accent4"/>
              </a:buClr>
              <a:buFont typeface="Arial" panose="020B0604020202020204" pitchFamily="34" charset="0"/>
              <a:buNone/>
              <a:defRPr lang="en-US" sz="100" b="0" i="0" kern="1200" baseline="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GB"/>
              <a:t>.</a:t>
            </a:r>
          </a:p>
        </p:txBody>
      </p:sp>
      <p:pic>
        <p:nvPicPr>
          <p:cNvPr id="47" name="Picture 2">
            <a:extLst>
              <a:ext uri="{FF2B5EF4-FFF2-40B4-BE49-F238E27FC236}">
                <a16:creationId xmlns:a16="http://schemas.microsoft.com/office/drawing/2014/main" id="{2D0491CF-D7D6-466C-8738-87350E02F7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623951" y="1323613"/>
            <a:ext cx="944098" cy="9411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D2E2C07-94C1-4A13-B8CB-9696122115CC}"/>
              </a:ext>
            </a:extLst>
          </p:cNvPr>
          <p:cNvSpPr txBox="1"/>
          <p:nvPr/>
        </p:nvSpPr>
        <p:spPr>
          <a:xfrm>
            <a:off x="1524951" y="6013803"/>
            <a:ext cx="10667049" cy="276999"/>
          </a:xfrm>
          <a:prstGeom prst="rect">
            <a:avLst/>
          </a:prstGeom>
          <a:noFill/>
        </p:spPr>
        <p:txBody>
          <a:bodyPr wrap="square" rtlCol="0">
            <a:spAutoFit/>
          </a:bodyPr>
          <a:lstStyle/>
          <a:p>
            <a:r>
              <a:rPr lang="en-GB" sz="1200"/>
              <a:t>* Typically deployed using “Real Time” service level for Kofax Cloud.     ** 3</a:t>
            </a:r>
            <a:r>
              <a:rPr lang="en-GB" sz="1200" baseline="30000"/>
              <a:t>rd</a:t>
            </a:r>
            <a:r>
              <a:rPr lang="en-GB" sz="1200"/>
              <a:t> party data processing (US or EU).  *** Self-host only.</a:t>
            </a:r>
          </a:p>
        </p:txBody>
      </p:sp>
      <p:pic>
        <p:nvPicPr>
          <p:cNvPr id="49" name="Picture 48">
            <a:extLst>
              <a:ext uri="{FF2B5EF4-FFF2-40B4-BE49-F238E27FC236}">
                <a16:creationId xmlns:a16="http://schemas.microsoft.com/office/drawing/2014/main" id="{1089CED1-0171-48DF-A9D9-B1111841FC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8545" y="3689575"/>
            <a:ext cx="943984" cy="936247"/>
          </a:xfrm>
          <a:prstGeom prst="rect">
            <a:avLst/>
          </a:prstGeom>
        </p:spPr>
      </p:pic>
      <p:pic>
        <p:nvPicPr>
          <p:cNvPr id="50" name="Picture 49">
            <a:extLst>
              <a:ext uri="{FF2B5EF4-FFF2-40B4-BE49-F238E27FC236}">
                <a16:creationId xmlns:a16="http://schemas.microsoft.com/office/drawing/2014/main" id="{CF1417FB-89AA-4B52-86B7-D1DCB74FE6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01020" y="1365515"/>
            <a:ext cx="942433" cy="942433"/>
          </a:xfrm>
          <a:prstGeom prst="rect">
            <a:avLst/>
          </a:prstGeom>
        </p:spPr>
      </p:pic>
    </p:spTree>
    <p:custDataLst>
      <p:tags r:id="rId1"/>
    </p:custDataLst>
    <p:extLst>
      <p:ext uri="{BB962C8B-B14F-4D97-AF65-F5344CB8AC3E}">
        <p14:creationId xmlns:p14="http://schemas.microsoft.com/office/powerpoint/2010/main" val="256293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AA97-360C-4093-9E9B-0CAE2BC3F101}"/>
              </a:ext>
            </a:extLst>
          </p:cNvPr>
          <p:cNvSpPr>
            <a:spLocks noGrp="1"/>
          </p:cNvSpPr>
          <p:nvPr>
            <p:ph type="title"/>
          </p:nvPr>
        </p:nvSpPr>
        <p:spPr/>
        <p:txBody>
          <a:bodyPr/>
          <a:lstStyle/>
          <a:p>
            <a:r>
              <a:rPr lang="en-GB"/>
              <a:t>Key Differences to Self-Hosted TotalAgility</a:t>
            </a:r>
          </a:p>
        </p:txBody>
      </p:sp>
      <p:sp>
        <p:nvSpPr>
          <p:cNvPr id="3" name="Text Placeholder 2">
            <a:extLst>
              <a:ext uri="{FF2B5EF4-FFF2-40B4-BE49-F238E27FC236}">
                <a16:creationId xmlns:a16="http://schemas.microsoft.com/office/drawing/2014/main" id="{FF5C242C-FE52-45C2-9D14-41E8E113DD3E}"/>
              </a:ext>
            </a:extLst>
          </p:cNvPr>
          <p:cNvSpPr>
            <a:spLocks noGrp="1"/>
          </p:cNvSpPr>
          <p:nvPr>
            <p:ph type="body" sz="quarter" idx="12"/>
          </p:nvPr>
        </p:nvSpPr>
        <p:spPr>
          <a:xfrm>
            <a:off x="838199" y="1354765"/>
            <a:ext cx="10826151" cy="4908440"/>
          </a:xfrm>
        </p:spPr>
        <p:txBody>
          <a:bodyPr>
            <a:normAutofit/>
          </a:bodyPr>
          <a:lstStyle/>
          <a:p>
            <a:r>
              <a:rPr lang="en-GB"/>
              <a:t>SDK, API calls &amp; DLLs</a:t>
            </a:r>
          </a:p>
          <a:p>
            <a:pPr lvl="1"/>
            <a:r>
              <a:rPr lang="en-US" sz="1600"/>
              <a:t>Referenced DLLs must be merged into a single DLL &amp; signed  </a:t>
            </a:r>
          </a:p>
          <a:p>
            <a:pPr lvl="1"/>
            <a:r>
              <a:rPr lang="en-US" sz="1600"/>
              <a:t>.NET assemblies run in a non-trusted sandbox</a:t>
            </a:r>
          </a:p>
          <a:p>
            <a:pPr lvl="1"/>
            <a:r>
              <a:rPr lang="en-US" sz="1600"/>
              <a:t>Calling the TotalAgility SDK API from custom .NET assemblies executed through .NET activities or .NET form actions is not supported </a:t>
            </a:r>
          </a:p>
          <a:p>
            <a:pPr lvl="1"/>
            <a:r>
              <a:rPr lang="en-US" sz="1600"/>
              <a:t>Use the Web Services API instead of the TotalAgility SDK</a:t>
            </a:r>
          </a:p>
          <a:p>
            <a:pPr lvl="1"/>
            <a:r>
              <a:rPr lang="en-US" sz="1600"/>
              <a:t>You can directly call the TotalAgility SDK API from the .NET activities or .NET actions (in a business process)</a:t>
            </a:r>
          </a:p>
          <a:p>
            <a:r>
              <a:rPr lang="en-GB"/>
              <a:t>Integration Server</a:t>
            </a:r>
          </a:p>
          <a:p>
            <a:pPr lvl="1"/>
            <a:r>
              <a:rPr lang="en-GB" sz="1600"/>
              <a:t>For on-premise line of business applications that integrate via connectors as opposed to the API</a:t>
            </a:r>
          </a:p>
          <a:p>
            <a:pPr lvl="1"/>
            <a:r>
              <a:rPr lang="en-GB" sz="1600"/>
              <a:t>For message connector import / export tasks (email protocols, fax, file system…) </a:t>
            </a:r>
          </a:p>
          <a:p>
            <a:pPr lvl="1"/>
            <a:r>
              <a:rPr lang="en-GB" sz="1600"/>
              <a:t>Search &amp; Matching Server option for large volume, fuzzy, data searches at remote sites </a:t>
            </a:r>
          </a:p>
          <a:p>
            <a:r>
              <a:rPr lang="en-GB"/>
              <a:t>No database access or file system access</a:t>
            </a:r>
          </a:p>
          <a:p>
            <a:pPr lvl="1"/>
            <a:r>
              <a:rPr lang="en-GB" sz="1600"/>
              <a:t>Only the Kofax Cloud Services team have system level access</a:t>
            </a:r>
            <a:endParaRPr lang="en-GB"/>
          </a:p>
        </p:txBody>
      </p:sp>
      <p:sp>
        <p:nvSpPr>
          <p:cNvPr id="4" name="Text Placeholder 3">
            <a:extLst>
              <a:ext uri="{FF2B5EF4-FFF2-40B4-BE49-F238E27FC236}">
                <a16:creationId xmlns:a16="http://schemas.microsoft.com/office/drawing/2014/main" id="{F6C4BBB8-413A-4680-A518-31F83E27F3CC}"/>
              </a:ext>
            </a:extLst>
          </p:cNvPr>
          <p:cNvSpPr>
            <a:spLocks noGrp="1"/>
          </p:cNvSpPr>
          <p:nvPr>
            <p:ph type="body" sz="quarter" idx="13"/>
          </p:nvPr>
        </p:nvSpPr>
        <p:spPr/>
        <p:txBody>
          <a:bodyPr/>
          <a:lstStyle/>
          <a:p>
            <a:r>
              <a:rPr lang="en-US" cap="none" spc="150">
                <a:solidFill>
                  <a:schemeClr val="accent1"/>
                </a:solidFill>
              </a:rPr>
              <a:t>TotalAgility Cloud Overview</a:t>
            </a:r>
          </a:p>
        </p:txBody>
      </p:sp>
    </p:spTree>
    <p:custDataLst>
      <p:tags r:id="rId1"/>
    </p:custDataLst>
    <p:extLst>
      <p:ext uri="{BB962C8B-B14F-4D97-AF65-F5344CB8AC3E}">
        <p14:creationId xmlns:p14="http://schemas.microsoft.com/office/powerpoint/2010/main" val="176800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3FBF-FED4-43E9-B492-FEEE02559DFF}"/>
              </a:ext>
            </a:extLst>
          </p:cNvPr>
          <p:cNvSpPr>
            <a:spLocks noGrp="1"/>
          </p:cNvSpPr>
          <p:nvPr>
            <p:ph type="title"/>
          </p:nvPr>
        </p:nvSpPr>
        <p:spPr/>
        <p:txBody>
          <a:bodyPr/>
          <a:lstStyle/>
          <a:p>
            <a:r>
              <a:rPr lang="en-GB" dirty="0"/>
              <a:t>Service Level Agreement Example: TotalAgility Cloud</a:t>
            </a:r>
          </a:p>
        </p:txBody>
      </p:sp>
      <p:sp>
        <p:nvSpPr>
          <p:cNvPr id="3" name="Text Placeholder 2">
            <a:extLst>
              <a:ext uri="{FF2B5EF4-FFF2-40B4-BE49-F238E27FC236}">
                <a16:creationId xmlns:a16="http://schemas.microsoft.com/office/drawing/2014/main" id="{21E4B5A0-983D-4A44-B502-E5324782EC60}"/>
              </a:ext>
            </a:extLst>
          </p:cNvPr>
          <p:cNvSpPr>
            <a:spLocks noGrp="1"/>
          </p:cNvSpPr>
          <p:nvPr>
            <p:ph type="body" sz="quarter" idx="12"/>
          </p:nvPr>
        </p:nvSpPr>
        <p:spPr>
          <a:xfrm>
            <a:off x="838199" y="1345712"/>
            <a:ext cx="10826151" cy="5079408"/>
          </a:xfrm>
        </p:spPr>
        <p:txBody>
          <a:bodyPr>
            <a:normAutofit fontScale="47500" lnSpcReduction="20000"/>
          </a:bodyPr>
          <a:lstStyle/>
          <a:p>
            <a:r>
              <a:rPr lang="en-GB" sz="2900" dirty="0"/>
              <a:t>Kofax Cloud service status is shared here: </a:t>
            </a:r>
            <a:r>
              <a:rPr lang="en-GB" sz="2900" dirty="0">
                <a:hlinkClick r:id="rId4"/>
              </a:rPr>
              <a:t>https://status.kofaxcloud.com/</a:t>
            </a:r>
            <a:r>
              <a:rPr lang="en-GB" sz="2900" dirty="0"/>
              <a:t> </a:t>
            </a:r>
          </a:p>
          <a:p>
            <a:r>
              <a:rPr lang="en-GB" sz="2900" dirty="0"/>
              <a:t>Default SLAs commitments for TotalAgility Cloud:</a:t>
            </a:r>
          </a:p>
          <a:p>
            <a:pPr lvl="1"/>
            <a:r>
              <a:rPr lang="en-GB" sz="2500" dirty="0"/>
              <a:t>99% uptime (can go to 99.9% with no cost)</a:t>
            </a:r>
          </a:p>
          <a:p>
            <a:pPr lvl="1"/>
            <a:r>
              <a:rPr lang="en-GB" sz="2500" dirty="0"/>
              <a:t>1hr Recovery Point Objective (worst case loss of data)</a:t>
            </a:r>
          </a:p>
          <a:p>
            <a:pPr lvl="1"/>
            <a:r>
              <a:rPr lang="en-GB" sz="2500" dirty="0"/>
              <a:t>8hr Recovery Time Objective (to restore data)</a:t>
            </a:r>
          </a:p>
          <a:p>
            <a:pPr lvl="1"/>
            <a:r>
              <a:rPr lang="en-US" sz="2500" dirty="0"/>
              <a:t>Data is backed up locally and replicated daily, each backup is retained for at least 14 days</a:t>
            </a:r>
          </a:p>
          <a:p>
            <a:pPr lvl="1"/>
            <a:r>
              <a:rPr lang="en-GB" sz="2500" dirty="0"/>
              <a:t>Specific SLA commitments will be detailed in the subscription contract</a:t>
            </a:r>
          </a:p>
          <a:p>
            <a:pPr lvl="1"/>
            <a:r>
              <a:rPr lang="en-GB" sz="2500" dirty="0">
                <a:effectLst/>
                <a:latin typeface="+mn-lt"/>
                <a:ea typeface="Calibri" panose="020F0502020204030204" pitchFamily="34" charset="0"/>
                <a:cs typeface="Times New Roman" panose="02020603050405020304" pitchFamily="18" charset="0"/>
              </a:rPr>
              <a:t>Higher SLA, RPO &amp; RTO service levels can be provided if required, subject to commercials agreement</a:t>
            </a:r>
          </a:p>
          <a:p>
            <a:pPr lvl="1"/>
            <a:r>
              <a:rPr lang="en-GB" sz="2500" dirty="0">
                <a:latin typeface="+mn-lt"/>
                <a:ea typeface="Calibri" panose="020F0502020204030204" pitchFamily="34" charset="0"/>
                <a:cs typeface="Times New Roman" panose="02020603050405020304" pitchFamily="18" charset="0"/>
              </a:rPr>
              <a:t>“Real Time Transformation Service” available as a deployment option for use cases requiring fast extraction &amp; responses</a:t>
            </a:r>
            <a:endParaRPr lang="en-GB" sz="2500" dirty="0">
              <a:effectLst/>
              <a:latin typeface="+mn-lt"/>
              <a:ea typeface="Calibri" panose="020F0502020204030204" pitchFamily="34" charset="0"/>
              <a:cs typeface="Times New Roman" panose="02020603050405020304" pitchFamily="18" charset="0"/>
            </a:endParaRPr>
          </a:p>
          <a:p>
            <a:r>
              <a:rPr lang="en-GB" sz="2900" dirty="0">
                <a:latin typeface="+mn-lt"/>
                <a:ea typeface="Calibri" panose="020F0502020204030204" pitchFamily="34" charset="0"/>
                <a:cs typeface="Times New Roman" panose="02020603050405020304" pitchFamily="18" charset="0"/>
              </a:rPr>
              <a:t>Data Processing/Residency Locations for TotalAgility Cloud in the EU</a:t>
            </a:r>
          </a:p>
          <a:p>
            <a:pPr lvl="1"/>
            <a:r>
              <a:rPr lang="en-GB" sz="2500" dirty="0">
                <a:effectLst/>
                <a:latin typeface="+mn-lt"/>
                <a:ea typeface="Calibri" panose="020F0502020204030204" pitchFamily="34" charset="0"/>
                <a:cs typeface="Times New Roman" panose="02020603050405020304" pitchFamily="18" charset="0"/>
              </a:rPr>
              <a:t>Primary: Azure Europe North (Ireland)</a:t>
            </a:r>
          </a:p>
          <a:p>
            <a:pPr lvl="1"/>
            <a:r>
              <a:rPr lang="en-GB" sz="2500" dirty="0">
                <a:latin typeface="+mn-lt"/>
                <a:ea typeface="Calibri" panose="020F0502020204030204" pitchFamily="34" charset="0"/>
                <a:cs typeface="Times New Roman" panose="02020603050405020304" pitchFamily="18" charset="0"/>
              </a:rPr>
              <a:t>Backup: </a:t>
            </a:r>
            <a:r>
              <a:rPr lang="en-GB" sz="2500" dirty="0">
                <a:effectLst/>
                <a:latin typeface="+mn-lt"/>
                <a:ea typeface="Calibri" panose="020F0502020204030204" pitchFamily="34" charset="0"/>
                <a:cs typeface="Times New Roman" panose="02020603050405020304" pitchFamily="18" charset="0"/>
              </a:rPr>
              <a:t>Azure Europe West (Netherlands)</a:t>
            </a:r>
          </a:p>
          <a:p>
            <a:pPr lvl="1"/>
            <a:r>
              <a:rPr lang="en-GB" sz="2500" dirty="0">
                <a:effectLst/>
                <a:latin typeface="+mn-lt"/>
                <a:ea typeface="Calibri" panose="020F0502020204030204" pitchFamily="34" charset="0"/>
                <a:cs typeface="Times New Roman" panose="02020603050405020304" pitchFamily="18" charset="0"/>
              </a:rPr>
              <a:t>3</a:t>
            </a:r>
            <a:r>
              <a:rPr lang="en-GB" sz="2500" baseline="30000" dirty="0">
                <a:effectLst/>
                <a:latin typeface="+mn-lt"/>
                <a:ea typeface="Calibri" panose="020F0502020204030204" pitchFamily="34" charset="0"/>
                <a:cs typeface="Times New Roman" panose="02020603050405020304" pitchFamily="18" charset="0"/>
              </a:rPr>
              <a:t>rd</a:t>
            </a:r>
            <a:r>
              <a:rPr lang="en-GB" sz="2500" dirty="0">
                <a:effectLst/>
                <a:latin typeface="+mn-lt"/>
                <a:ea typeface="Calibri" panose="020F0502020204030204" pitchFamily="34" charset="0"/>
                <a:cs typeface="Times New Roman" panose="02020603050405020304" pitchFamily="18" charset="0"/>
              </a:rPr>
              <a:t> party processors: Salesforce (stores support case data), </a:t>
            </a:r>
            <a:r>
              <a:rPr lang="en-GB" sz="2500" dirty="0" err="1">
                <a:effectLst/>
                <a:latin typeface="+mn-lt"/>
                <a:ea typeface="Calibri" panose="020F0502020204030204" pitchFamily="34" charset="0"/>
                <a:cs typeface="Times New Roman" panose="02020603050405020304" pitchFamily="18" charset="0"/>
              </a:rPr>
              <a:t>Loggly</a:t>
            </a:r>
            <a:r>
              <a:rPr lang="en-GB" sz="2500" dirty="0">
                <a:effectLst/>
                <a:latin typeface="+mn-lt"/>
                <a:ea typeface="Calibri" panose="020F0502020204030204" pitchFamily="34" charset="0"/>
                <a:cs typeface="Times New Roman" panose="02020603050405020304" pitchFamily="18" charset="0"/>
              </a:rPr>
              <a:t> / </a:t>
            </a:r>
            <a:r>
              <a:rPr lang="en-GB" sz="2500" dirty="0" err="1">
                <a:effectLst/>
                <a:latin typeface="+mn-lt"/>
                <a:ea typeface="Calibri" panose="020F0502020204030204" pitchFamily="34" charset="0"/>
                <a:cs typeface="Times New Roman" panose="02020603050405020304" pitchFamily="18" charset="0"/>
              </a:rPr>
              <a:t>Solarwinds</a:t>
            </a:r>
            <a:r>
              <a:rPr lang="en-GB" sz="2500" dirty="0">
                <a:effectLst/>
                <a:latin typeface="+mn-lt"/>
                <a:ea typeface="Calibri" panose="020F0502020204030204" pitchFamily="34" charset="0"/>
                <a:cs typeface="Times New Roman" panose="02020603050405020304" pitchFamily="18" charset="0"/>
              </a:rPr>
              <a:t> (log file analysis), Google </a:t>
            </a:r>
            <a:r>
              <a:rPr lang="en-GB" sz="2500" dirty="0">
                <a:latin typeface="+mn-lt"/>
                <a:ea typeface="Calibri" panose="020F0502020204030204" pitchFamily="34" charset="0"/>
                <a:cs typeface="Times New Roman" panose="02020603050405020304" pitchFamily="18" charset="0"/>
              </a:rPr>
              <a:t>(if using Kofax Clarity) </a:t>
            </a:r>
            <a:endParaRPr lang="en-GB" sz="2500" dirty="0">
              <a:effectLst/>
              <a:latin typeface="+mn-lt"/>
              <a:ea typeface="Calibri" panose="020F0502020204030204" pitchFamily="34" charset="0"/>
              <a:cs typeface="Times New Roman" panose="02020603050405020304" pitchFamily="18" charset="0"/>
            </a:endParaRPr>
          </a:p>
          <a:p>
            <a:pPr lvl="1"/>
            <a:r>
              <a:rPr lang="en-GB" sz="2500" dirty="0">
                <a:latin typeface="+mn-lt"/>
                <a:ea typeface="Calibri" panose="020F0502020204030204" pitchFamily="34" charset="0"/>
                <a:cs typeface="Times New Roman" panose="02020603050405020304" pitchFamily="18" charset="0"/>
              </a:rPr>
              <a:t>10TB storage is assigned per tenant (can be increased if required</a:t>
            </a:r>
            <a:r>
              <a:rPr lang="en-GB" sz="2500" dirty="0">
                <a:effectLst/>
                <a:latin typeface="+mn-lt"/>
                <a:ea typeface="Calibri" panose="020F0502020204030204" pitchFamily="34" charset="0"/>
                <a:cs typeface="Times New Roman" panose="02020603050405020304" pitchFamily="18" charset="0"/>
              </a:rPr>
              <a:t>, subject to commercials agreement</a:t>
            </a:r>
            <a:r>
              <a:rPr lang="en-GB" sz="2500" dirty="0">
                <a:latin typeface="+mn-lt"/>
                <a:ea typeface="Calibri" panose="020F0502020204030204" pitchFamily="34" charset="0"/>
                <a:cs typeface="Times New Roman" panose="02020603050405020304" pitchFamily="18" charset="0"/>
              </a:rPr>
              <a:t>)</a:t>
            </a:r>
          </a:p>
          <a:p>
            <a:pPr lvl="1"/>
            <a:r>
              <a:rPr lang="en-GB" sz="2500" dirty="0">
                <a:effectLst/>
                <a:latin typeface="+mn-lt"/>
                <a:ea typeface="Calibri" panose="020F0502020204030204" pitchFamily="34" charset="0"/>
                <a:cs typeface="Times New Roman" panose="02020603050405020304" pitchFamily="18" charset="0"/>
              </a:rPr>
              <a:t>All data is encrypted at rest &amp; in transit </a:t>
            </a:r>
          </a:p>
          <a:p>
            <a:pPr lvl="1"/>
            <a:r>
              <a:rPr lang="en-GB" sz="2500" dirty="0">
                <a:latin typeface="+mn-lt"/>
                <a:ea typeface="Calibri" panose="020F0502020204030204" pitchFamily="34" charset="0"/>
                <a:cs typeface="Times New Roman" panose="02020603050405020304" pitchFamily="18" charset="0"/>
              </a:rPr>
              <a:t>Log data retained for 1yr 45 days</a:t>
            </a:r>
          </a:p>
          <a:p>
            <a:pPr lvl="1"/>
            <a:r>
              <a:rPr lang="en-GB" sz="2500" dirty="0">
                <a:latin typeface="+mn-lt"/>
                <a:ea typeface="Calibri" panose="020F0502020204030204" pitchFamily="34" charset="0"/>
                <a:cs typeface="Times New Roman" panose="02020603050405020304" pitchFamily="18" charset="0"/>
              </a:rPr>
              <a:t>All configuration, data &amp; backups purged/removed within 90days of terminating a contract in accordance with GDPR guidelines </a:t>
            </a:r>
          </a:p>
          <a:p>
            <a:r>
              <a:rPr lang="en-GB" sz="2900" dirty="0"/>
              <a:t>In dedicated tenant &amp; database (i.e. no commingling of end client data) </a:t>
            </a:r>
          </a:p>
          <a:p>
            <a:pPr lvl="1"/>
            <a:r>
              <a:rPr lang="en-GB" sz="2500" dirty="0"/>
              <a:t>TotalAgility Cloud each client has a dedicated database, storage area &amp; running instances of TotalAgility </a:t>
            </a:r>
            <a:endParaRPr lang="en-GB" sz="2500" dirty="0">
              <a:effectLst/>
              <a:latin typeface="+mn-lt"/>
              <a:ea typeface="Calibri" panose="020F0502020204030204" pitchFamily="34" charset="0"/>
              <a:cs typeface="Times New Roman" panose="02020603050405020304" pitchFamily="18" charset="0"/>
            </a:endParaRPr>
          </a:p>
          <a:p>
            <a:pPr lvl="1"/>
            <a:endParaRPr lang="en-GB" dirty="0">
              <a:effectLst/>
              <a:latin typeface="+mn-lt"/>
              <a:ea typeface="Calibri" panose="020F0502020204030204" pitchFamily="34" charset="0"/>
              <a:cs typeface="Times New Roman" panose="02020603050405020304" pitchFamily="18" charset="0"/>
            </a:endParaRPr>
          </a:p>
          <a:p>
            <a:endParaRPr lang="en-GB" dirty="0">
              <a:latin typeface="+mn-lt"/>
            </a:endParaRPr>
          </a:p>
          <a:p>
            <a:pPr lvl="1"/>
            <a:endParaRPr lang="en-GB" dirty="0"/>
          </a:p>
          <a:p>
            <a:endParaRPr lang="en-GB" dirty="0"/>
          </a:p>
        </p:txBody>
      </p:sp>
      <p:sp>
        <p:nvSpPr>
          <p:cNvPr id="4" name="Text Placeholder 3">
            <a:extLst>
              <a:ext uri="{FF2B5EF4-FFF2-40B4-BE49-F238E27FC236}">
                <a16:creationId xmlns:a16="http://schemas.microsoft.com/office/drawing/2014/main" id="{26DEEB50-B8FD-4F88-A67F-917731133D9E}"/>
              </a:ext>
            </a:extLst>
          </p:cNvPr>
          <p:cNvSpPr>
            <a:spLocks noGrp="1"/>
          </p:cNvSpPr>
          <p:nvPr>
            <p:ph type="body" sz="quarter" idx="13"/>
          </p:nvPr>
        </p:nvSpPr>
        <p:spPr/>
        <p:txBody>
          <a:bodyPr vert="horz" lIns="91440" tIns="45720" rIns="91440" bIns="45720" rtlCol="0" anchor="b">
            <a:noAutofit/>
          </a:bodyPr>
          <a:lstStyle/>
          <a:p>
            <a:r>
              <a:rPr lang="en-US" cap="none" spc="150" dirty="0">
                <a:solidFill>
                  <a:schemeClr val="accent1"/>
                </a:solidFill>
              </a:rPr>
              <a:t>Data Security, SLAs &amp; Compliance</a:t>
            </a:r>
          </a:p>
        </p:txBody>
      </p:sp>
    </p:spTree>
    <p:custDataLst>
      <p:tags r:id="rId1"/>
    </p:custDataLst>
    <p:extLst>
      <p:ext uri="{BB962C8B-B14F-4D97-AF65-F5344CB8AC3E}">
        <p14:creationId xmlns:p14="http://schemas.microsoft.com/office/powerpoint/2010/main" val="275462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DFF7-9808-4E59-8B4B-AFB89D32C9FD}"/>
              </a:ext>
            </a:extLst>
          </p:cNvPr>
          <p:cNvSpPr>
            <a:spLocks noGrp="1"/>
          </p:cNvSpPr>
          <p:nvPr>
            <p:ph type="title"/>
          </p:nvPr>
        </p:nvSpPr>
        <p:spPr/>
        <p:txBody>
          <a:bodyPr/>
          <a:lstStyle/>
          <a:p>
            <a:r>
              <a:rPr lang="en-GB"/>
              <a:t>Version Upgrades</a:t>
            </a:r>
          </a:p>
        </p:txBody>
      </p:sp>
      <p:sp>
        <p:nvSpPr>
          <p:cNvPr id="3" name="Text Placeholder 2">
            <a:extLst>
              <a:ext uri="{FF2B5EF4-FFF2-40B4-BE49-F238E27FC236}">
                <a16:creationId xmlns:a16="http://schemas.microsoft.com/office/drawing/2014/main" id="{E205C0E0-B1A0-4C81-A2BA-370F28F15C55}"/>
              </a:ext>
            </a:extLst>
          </p:cNvPr>
          <p:cNvSpPr>
            <a:spLocks noGrp="1"/>
          </p:cNvSpPr>
          <p:nvPr>
            <p:ph type="body" sz="quarter" idx="12"/>
          </p:nvPr>
        </p:nvSpPr>
        <p:spPr>
          <a:xfrm>
            <a:off x="838199" y="1281736"/>
            <a:ext cx="10826151" cy="4713288"/>
          </a:xfrm>
        </p:spPr>
        <p:txBody>
          <a:bodyPr>
            <a:normAutofit fontScale="92500" lnSpcReduction="10000"/>
          </a:bodyPr>
          <a:lstStyle/>
          <a:p>
            <a:r>
              <a:rPr lang="en-GB" dirty="0"/>
              <a:t>The TotalAgility Cloud uses the same software versions as self-hosted versions</a:t>
            </a:r>
          </a:p>
          <a:p>
            <a:pPr lvl="1"/>
            <a:r>
              <a:rPr lang="en-GB" dirty="0"/>
              <a:t>The core code base for both TotalAgility Cloud &amp; self-hosted TotalAgility are the same</a:t>
            </a:r>
          </a:p>
          <a:p>
            <a:pPr lvl="1"/>
            <a:r>
              <a:rPr lang="en-GB" dirty="0"/>
              <a:t>TotalAgility has a major release approximately every 6-12 months</a:t>
            </a:r>
          </a:p>
          <a:p>
            <a:pPr lvl="1"/>
            <a:r>
              <a:rPr lang="en-GB" dirty="0"/>
              <a:t>Runtime packaging, deployment &amp; tenant management is custom for TotalAgility Cloud *</a:t>
            </a:r>
          </a:p>
          <a:p>
            <a:r>
              <a:rPr lang="en-GB" dirty="0"/>
              <a:t>TotalAgility Cloud upgrades typically take place 6-8 weeks after a new version is released  </a:t>
            </a:r>
          </a:p>
          <a:p>
            <a:pPr lvl="1"/>
            <a:r>
              <a:rPr lang="en-GB" dirty="0"/>
              <a:t>This allows for additional testing before upgrades are rolled out to clients</a:t>
            </a:r>
          </a:p>
          <a:p>
            <a:pPr lvl="1"/>
            <a:r>
              <a:rPr lang="en-GB" dirty="0"/>
              <a:t>The standardised nature of the cloud environment ensures upgrades are seamless for clients</a:t>
            </a:r>
          </a:p>
          <a:p>
            <a:r>
              <a:rPr lang="en-GB" dirty="0"/>
              <a:t>Customers are notified at least 36hours in advance of any scheduled maintenance**</a:t>
            </a:r>
          </a:p>
          <a:p>
            <a:pPr lvl="1"/>
            <a:r>
              <a:rPr lang="en-GB" dirty="0"/>
              <a:t>The upgrade of all cloud components is managed by the Cloud Services team</a:t>
            </a:r>
          </a:p>
          <a:p>
            <a:pPr lvl="1"/>
            <a:r>
              <a:rPr lang="en-GB" dirty="0"/>
              <a:t>Clients will be informed of any required changes to client-side components </a:t>
            </a:r>
          </a:p>
          <a:p>
            <a:r>
              <a:rPr lang="en-GB" dirty="0"/>
              <a:t>Customers who select the “Dedicated Instance” option run on dedicated Azure infrastructure</a:t>
            </a:r>
          </a:p>
          <a:p>
            <a:pPr lvl="1"/>
            <a:r>
              <a:rPr lang="en-GB" dirty="0"/>
              <a:t>One benefit of this is clients have greater control over the maintenance &amp; upgrade schedule</a:t>
            </a:r>
          </a:p>
        </p:txBody>
      </p:sp>
      <p:sp>
        <p:nvSpPr>
          <p:cNvPr id="4" name="Text Placeholder 3">
            <a:extLst>
              <a:ext uri="{FF2B5EF4-FFF2-40B4-BE49-F238E27FC236}">
                <a16:creationId xmlns:a16="http://schemas.microsoft.com/office/drawing/2014/main" id="{4177FE51-09F8-4314-A49A-F1C803599D2D}"/>
              </a:ext>
            </a:extLst>
          </p:cNvPr>
          <p:cNvSpPr>
            <a:spLocks noGrp="1"/>
          </p:cNvSpPr>
          <p:nvPr>
            <p:ph type="body" sz="quarter" idx="13"/>
          </p:nvPr>
        </p:nvSpPr>
        <p:spPr/>
        <p:txBody>
          <a:bodyPr/>
          <a:lstStyle/>
          <a:p>
            <a:r>
              <a:rPr lang="en-US" cap="none" spc="150">
                <a:solidFill>
                  <a:schemeClr val="accent1"/>
                </a:solidFill>
              </a:rPr>
              <a:t>TotalAgility Cloud Overview</a:t>
            </a:r>
          </a:p>
        </p:txBody>
      </p:sp>
      <p:sp>
        <p:nvSpPr>
          <p:cNvPr id="5" name="TextBox 4">
            <a:extLst>
              <a:ext uri="{FF2B5EF4-FFF2-40B4-BE49-F238E27FC236}">
                <a16:creationId xmlns:a16="http://schemas.microsoft.com/office/drawing/2014/main" id="{B80AF139-C9F1-428D-AF6D-F1355F0A3DA1}"/>
              </a:ext>
            </a:extLst>
          </p:cNvPr>
          <p:cNvSpPr txBox="1"/>
          <p:nvPr/>
        </p:nvSpPr>
        <p:spPr>
          <a:xfrm>
            <a:off x="975359" y="6140906"/>
            <a:ext cx="7189076" cy="430887"/>
          </a:xfrm>
          <a:prstGeom prst="rect">
            <a:avLst/>
          </a:prstGeom>
          <a:noFill/>
        </p:spPr>
        <p:txBody>
          <a:bodyPr wrap="square" rtlCol="0">
            <a:spAutoFit/>
          </a:bodyPr>
          <a:lstStyle/>
          <a:p>
            <a:r>
              <a:rPr lang="en-GB" sz="1100"/>
              <a:t>* TotalAgility Cloud makes use of Azure Web Services, Blob Storage &amp; other cloud native features</a:t>
            </a:r>
          </a:p>
          <a:p>
            <a:r>
              <a:rPr lang="en-GB" sz="1100"/>
              <a:t>** For major version updates, 14 days notice is provided</a:t>
            </a:r>
          </a:p>
        </p:txBody>
      </p:sp>
    </p:spTree>
    <p:custDataLst>
      <p:tags r:id="rId1"/>
    </p:custDataLst>
    <p:extLst>
      <p:ext uri="{BB962C8B-B14F-4D97-AF65-F5344CB8AC3E}">
        <p14:creationId xmlns:p14="http://schemas.microsoft.com/office/powerpoint/2010/main" val="505391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ABF7-AD7F-4ABD-A8F1-B0D30905ABC6}"/>
              </a:ext>
            </a:extLst>
          </p:cNvPr>
          <p:cNvSpPr>
            <a:spLocks noGrp="1"/>
          </p:cNvSpPr>
          <p:nvPr>
            <p:ph type="title"/>
          </p:nvPr>
        </p:nvSpPr>
        <p:spPr/>
        <p:txBody>
          <a:bodyPr/>
          <a:lstStyle/>
          <a:p>
            <a:r>
              <a:rPr lang="en-GB" dirty="0"/>
              <a:t>Migrating into the Cloud </a:t>
            </a:r>
          </a:p>
        </p:txBody>
      </p:sp>
      <p:sp>
        <p:nvSpPr>
          <p:cNvPr id="3" name="Text Placeholder 2">
            <a:extLst>
              <a:ext uri="{FF2B5EF4-FFF2-40B4-BE49-F238E27FC236}">
                <a16:creationId xmlns:a16="http://schemas.microsoft.com/office/drawing/2014/main" id="{4BBB9185-9C96-40BC-8BF4-2874D0A0A9B2}"/>
              </a:ext>
            </a:extLst>
          </p:cNvPr>
          <p:cNvSpPr>
            <a:spLocks noGrp="1"/>
          </p:cNvSpPr>
          <p:nvPr>
            <p:ph type="body" idx="1"/>
          </p:nvPr>
        </p:nvSpPr>
        <p:spPr/>
        <p:txBody>
          <a:bodyPr/>
          <a:lstStyle/>
          <a:p>
            <a:r>
              <a:rPr lang="en-GB"/>
              <a:t>Kofax Professional Services</a:t>
            </a:r>
          </a:p>
        </p:txBody>
      </p:sp>
    </p:spTree>
    <p:custDataLst>
      <p:tags r:id="rId1"/>
    </p:custDataLst>
    <p:extLst>
      <p:ext uri="{BB962C8B-B14F-4D97-AF65-F5344CB8AC3E}">
        <p14:creationId xmlns:p14="http://schemas.microsoft.com/office/powerpoint/2010/main" val="28754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3C9D78-C551-4DE5-9967-52B82CA4CB85}"/>
              </a:ext>
            </a:extLst>
          </p:cNvPr>
          <p:cNvSpPr>
            <a:spLocks noGrp="1"/>
          </p:cNvSpPr>
          <p:nvPr>
            <p:ph type="title"/>
          </p:nvPr>
        </p:nvSpPr>
        <p:spPr/>
        <p:txBody>
          <a:bodyPr>
            <a:normAutofit/>
          </a:bodyPr>
          <a:lstStyle/>
          <a:p>
            <a:r>
              <a:rPr lang="en-US"/>
              <a:t>Packaged Consultancy Offerings</a:t>
            </a:r>
            <a:br>
              <a:rPr lang="en-US"/>
            </a:br>
            <a:r>
              <a:rPr lang="en-US"/>
              <a:t>Planning a move to Kofax TotalAgility</a:t>
            </a:r>
          </a:p>
        </p:txBody>
      </p:sp>
      <p:sp>
        <p:nvSpPr>
          <p:cNvPr id="12" name="Slide Number Placeholder 11">
            <a:extLst>
              <a:ext uri="{FF2B5EF4-FFF2-40B4-BE49-F238E27FC236}">
                <a16:creationId xmlns:a16="http://schemas.microsoft.com/office/drawing/2014/main" id="{8C7633C4-F21B-47B2-86D7-32F35557BE9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1725ED-AB00-4B02-A764-80C23BBB66A4}" type="slidenum">
              <a:rPr kumimoji="0" lang="en-US" sz="1200" b="0" i="0" u="none" strike="noStrike" kern="1200" cap="none" spc="0" normalizeH="0" baseline="0" noProof="0" smtClean="0">
                <a:ln>
                  <a:noFill/>
                </a:ln>
                <a:solidFill>
                  <a:srgbClr val="53565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 name="Text Placeholder 2"/>
          <p:cNvSpPr>
            <a:spLocks noGrp="1"/>
          </p:cNvSpPr>
          <p:nvPr>
            <p:ph type="body" sz="quarter" idx="15"/>
          </p:nvPr>
        </p:nvSpPr>
        <p:spPr/>
        <p:txBody>
          <a:bodyPr/>
          <a:lstStyle/>
          <a:p>
            <a:r>
              <a:rPr lang="en-US"/>
              <a:t>Kofax Cloud Overview</a:t>
            </a:r>
          </a:p>
        </p:txBody>
      </p:sp>
      <p:sp>
        <p:nvSpPr>
          <p:cNvPr id="48" name="Rectangle 47">
            <a:extLst>
              <a:ext uri="{FF2B5EF4-FFF2-40B4-BE49-F238E27FC236}">
                <a16:creationId xmlns:a16="http://schemas.microsoft.com/office/drawing/2014/main" id="{30CEF1E0-2BA4-4E59-9AD6-CA4D9E2E91E7}"/>
              </a:ext>
            </a:extLst>
          </p:cNvPr>
          <p:cNvSpPr/>
          <p:nvPr/>
        </p:nvSpPr>
        <p:spPr>
          <a:xfrm>
            <a:off x="956949" y="1882631"/>
            <a:ext cx="3796057" cy="552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white"/>
                </a:solidFill>
                <a:effectLst/>
                <a:uLnTx/>
                <a:uFillTx/>
                <a:latin typeface="Arial" panose="020B0604020202020204"/>
                <a:ea typeface="+mn-ea"/>
                <a:cs typeface="+mn-cs"/>
              </a:rPr>
              <a:t>Current State Analysis</a:t>
            </a:r>
            <a:endParaRPr kumimoji="0" lang="en-US" sz="16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A8555B1C-B444-491B-9521-75F1F71B224C}"/>
              </a:ext>
            </a:extLst>
          </p:cNvPr>
          <p:cNvSpPr/>
          <p:nvPr/>
        </p:nvSpPr>
        <p:spPr>
          <a:xfrm>
            <a:off x="4837090" y="1882631"/>
            <a:ext cx="3369426" cy="555318"/>
          </a:xfrm>
          <a:prstGeom prst="rect">
            <a:avLst/>
          </a:prstGeom>
          <a:solidFill>
            <a:srgbClr val="FF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262626"/>
                </a:solidFill>
                <a:effectLst/>
                <a:uLnTx/>
                <a:uFillTx/>
                <a:latin typeface="Arial" panose="020B0604020202020204"/>
                <a:ea typeface="+mn-ea"/>
                <a:cs typeface="+mn-cs"/>
              </a:rPr>
              <a:t>Requirements &amp; Dependency Evaluation</a:t>
            </a:r>
            <a:endParaRPr kumimoji="0" lang="en-US" sz="1600" b="1"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7477D781-943C-4267-A1E5-FC27C3D063F1}"/>
              </a:ext>
            </a:extLst>
          </p:cNvPr>
          <p:cNvSpPr/>
          <p:nvPr/>
        </p:nvSpPr>
        <p:spPr>
          <a:xfrm>
            <a:off x="8296001" y="1882632"/>
            <a:ext cx="3352629" cy="55271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white"/>
                </a:solidFill>
                <a:effectLst/>
                <a:uLnTx/>
                <a:uFillTx/>
                <a:latin typeface="Arial" panose="020B0604020202020204"/>
                <a:ea typeface="+mn-ea"/>
                <a:cs typeface="+mn-cs"/>
              </a:rPr>
              <a:t>High Level Migration Plan</a:t>
            </a:r>
            <a:endParaRPr kumimoji="0" lang="en-US" sz="16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60CA97DB-9CF0-472C-8AF7-7D97FE84E5D6}"/>
              </a:ext>
            </a:extLst>
          </p:cNvPr>
          <p:cNvSpPr/>
          <p:nvPr/>
        </p:nvSpPr>
        <p:spPr>
          <a:xfrm>
            <a:off x="980880" y="2531585"/>
            <a:ext cx="3772126" cy="1116294"/>
          </a:xfrm>
          <a:prstGeom prst="rect">
            <a:avLst/>
          </a:prstGeom>
          <a:noFill/>
          <a:ln w="22225">
            <a:solidFill>
              <a:schemeClr val="accent1">
                <a:alpha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0" tIns="731520" rIns="4572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262626"/>
              </a:solidFill>
              <a:effectLst/>
              <a:uLnTx/>
              <a:uFillTx/>
              <a:latin typeface="Arial" panose="020B0604020202020204"/>
              <a:ea typeface="+mn-ea"/>
              <a:cs typeface="Segoe UI Light" panose="020B0502040204020203" pitchFamily="34" charset="0"/>
            </a:endParaRPr>
          </a:p>
        </p:txBody>
      </p:sp>
      <p:sp>
        <p:nvSpPr>
          <p:cNvPr id="52" name="Rectangle 51">
            <a:extLst>
              <a:ext uri="{FF2B5EF4-FFF2-40B4-BE49-F238E27FC236}">
                <a16:creationId xmlns:a16="http://schemas.microsoft.com/office/drawing/2014/main" id="{3B9BA515-2B32-44FC-B618-FCB1D33B5452}"/>
              </a:ext>
            </a:extLst>
          </p:cNvPr>
          <p:cNvSpPr/>
          <p:nvPr/>
        </p:nvSpPr>
        <p:spPr>
          <a:xfrm>
            <a:off x="4859221" y="2526924"/>
            <a:ext cx="3352800" cy="1122981"/>
          </a:xfrm>
          <a:prstGeom prst="rect">
            <a:avLst/>
          </a:prstGeom>
          <a:noFill/>
          <a:ln w="22225">
            <a:solidFill>
              <a:srgbClr val="FFC600">
                <a:alpha val="6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0" tIns="731520" rIns="4572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262626"/>
              </a:solidFill>
              <a:effectLst/>
              <a:uLnTx/>
              <a:uFillTx/>
              <a:latin typeface="Arial" panose="020B0604020202020204"/>
              <a:ea typeface="+mn-ea"/>
              <a:cs typeface="Segoe UI Light" panose="020B0502040204020203" pitchFamily="34" charset="0"/>
            </a:endParaRPr>
          </a:p>
        </p:txBody>
      </p:sp>
      <p:sp>
        <p:nvSpPr>
          <p:cNvPr id="53" name="Rectangle 52">
            <a:extLst>
              <a:ext uri="{FF2B5EF4-FFF2-40B4-BE49-F238E27FC236}">
                <a16:creationId xmlns:a16="http://schemas.microsoft.com/office/drawing/2014/main" id="{D046883F-384A-4F3B-AC60-388DAD9676D4}"/>
              </a:ext>
            </a:extLst>
          </p:cNvPr>
          <p:cNvSpPr/>
          <p:nvPr/>
        </p:nvSpPr>
        <p:spPr>
          <a:xfrm>
            <a:off x="8331458" y="2526924"/>
            <a:ext cx="3295110" cy="1122981"/>
          </a:xfrm>
          <a:prstGeom prst="rect">
            <a:avLst/>
          </a:prstGeom>
          <a:noFill/>
          <a:ln w="22225">
            <a:solidFill>
              <a:schemeClr val="bg1">
                <a:lumMod val="50000"/>
                <a:alpha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0" tIns="731520" rIns="4572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262626"/>
              </a:solidFill>
              <a:effectLst/>
              <a:uLnTx/>
              <a:uFillTx/>
              <a:latin typeface="Arial" panose="020B0604020202020204"/>
              <a:ea typeface="+mn-ea"/>
              <a:cs typeface="Segoe UI Light" panose="020B0502040204020203" pitchFamily="34" charset="0"/>
            </a:endParaRPr>
          </a:p>
        </p:txBody>
      </p:sp>
      <p:sp>
        <p:nvSpPr>
          <p:cNvPr id="54" name="Rectangle 53">
            <a:extLst>
              <a:ext uri="{FF2B5EF4-FFF2-40B4-BE49-F238E27FC236}">
                <a16:creationId xmlns:a16="http://schemas.microsoft.com/office/drawing/2014/main" id="{8F05044B-6E2D-4F5B-9573-08A1021F145E}"/>
              </a:ext>
            </a:extLst>
          </p:cNvPr>
          <p:cNvSpPr/>
          <p:nvPr/>
        </p:nvSpPr>
        <p:spPr>
          <a:xfrm>
            <a:off x="1075589" y="2625237"/>
            <a:ext cx="3554112"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62626"/>
                </a:solidFill>
                <a:effectLst/>
                <a:uLnTx/>
                <a:uFillTx/>
                <a:latin typeface="Arial" panose="020B0604020202020204"/>
                <a:ea typeface="+mn-ea"/>
                <a:cs typeface="+mn-cs"/>
              </a:rPr>
              <a:t>Provide a high-level analysis of the current Kofax solution deployment </a:t>
            </a:r>
          </a:p>
        </p:txBody>
      </p:sp>
      <p:sp>
        <p:nvSpPr>
          <p:cNvPr id="55" name="Rectangle 54">
            <a:extLst>
              <a:ext uri="{FF2B5EF4-FFF2-40B4-BE49-F238E27FC236}">
                <a16:creationId xmlns:a16="http://schemas.microsoft.com/office/drawing/2014/main" id="{8C59764C-8DC8-4825-A7AF-681002326839}"/>
              </a:ext>
            </a:extLst>
          </p:cNvPr>
          <p:cNvSpPr/>
          <p:nvPr/>
        </p:nvSpPr>
        <p:spPr>
          <a:xfrm>
            <a:off x="4893464" y="2625237"/>
            <a:ext cx="3318564"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62626"/>
                </a:solidFill>
                <a:effectLst/>
                <a:uLnTx/>
                <a:uFillTx/>
                <a:latin typeface="Arial" panose="020B0604020202020204"/>
                <a:ea typeface="+mn-ea"/>
                <a:cs typeface="+mn-cs"/>
              </a:rPr>
              <a:t>Perform a high-level evaluation of dependencies and required move activities</a:t>
            </a:r>
          </a:p>
        </p:txBody>
      </p:sp>
      <p:sp>
        <p:nvSpPr>
          <p:cNvPr id="56" name="Rectangle 55">
            <a:extLst>
              <a:ext uri="{FF2B5EF4-FFF2-40B4-BE49-F238E27FC236}">
                <a16:creationId xmlns:a16="http://schemas.microsoft.com/office/drawing/2014/main" id="{0ECCF872-616A-44B9-BD3A-60C37CB11E98}"/>
              </a:ext>
            </a:extLst>
          </p:cNvPr>
          <p:cNvSpPr/>
          <p:nvPr/>
        </p:nvSpPr>
        <p:spPr>
          <a:xfrm>
            <a:off x="8378084" y="2572687"/>
            <a:ext cx="3283457"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62626"/>
                </a:solidFill>
                <a:effectLst/>
                <a:uLnTx/>
                <a:uFillTx/>
                <a:latin typeface="Arial" panose="020B0604020202020204"/>
                <a:ea typeface="+mn-ea"/>
                <a:cs typeface="+mn-cs"/>
              </a:rPr>
              <a:t>Prepare a high-level migration plan for the move outlining customer and Kofax responsibilities</a:t>
            </a:r>
          </a:p>
        </p:txBody>
      </p:sp>
      <p:sp>
        <p:nvSpPr>
          <p:cNvPr id="57" name="TextBox 56">
            <a:extLst>
              <a:ext uri="{FF2B5EF4-FFF2-40B4-BE49-F238E27FC236}">
                <a16:creationId xmlns:a16="http://schemas.microsoft.com/office/drawing/2014/main" id="{C8C99FC3-9BD2-4399-9800-05F2FE5C02AB}"/>
              </a:ext>
            </a:extLst>
          </p:cNvPr>
          <p:cNvSpPr txBox="1"/>
          <p:nvPr/>
        </p:nvSpPr>
        <p:spPr>
          <a:xfrm>
            <a:off x="980880" y="4033302"/>
            <a:ext cx="7421262" cy="2262671"/>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
                <a:srgbClr val="FFC000"/>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mn-cs"/>
              </a:rPr>
              <a:t>Package available for customers moving from:</a:t>
            </a:r>
          </a:p>
          <a:p>
            <a:pPr marL="742950" marR="0" lvl="1" indent="-285750" algn="l" defTabSz="914400" rtl="0" eaLnBrk="1" fontAlgn="auto" latinLnBrk="0" hangingPunct="1">
              <a:lnSpc>
                <a:spcPct val="150000"/>
              </a:lnSpc>
              <a:spcBef>
                <a:spcPts val="0"/>
              </a:spcBef>
              <a:spcAft>
                <a:spcPts val="0"/>
              </a:spcAft>
              <a:buClr>
                <a:srgbClr val="92D050"/>
              </a:buClr>
              <a:buSzTx/>
              <a:buFont typeface="Wingdings 2" panose="05020102010507070707" pitchFamily="18" charset="2"/>
              <a:buChar char="P"/>
              <a:tabLst/>
              <a:defRPr/>
            </a:pPr>
            <a:r>
              <a:rPr kumimoji="0" lang="en-US" sz="1600" b="0" i="0"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Segoe UI Light" panose="020B0502040204020203" pitchFamily="34" charset="0"/>
                <a:sym typeface="Wingdings 2" panose="05020102010507070707" pitchFamily="18" charset="2"/>
              </a:rPr>
              <a:t>Kofax TotalAgility on premise </a:t>
            </a:r>
            <a:r>
              <a:rPr kumimoji="0" lang="en-US" sz="1600" b="0" i="0" u="sng"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Segoe UI Light" panose="020B0502040204020203" pitchFamily="34" charset="0"/>
                <a:sym typeface="Wingdings 2" panose="05020102010507070707" pitchFamily="18" charset="2"/>
              </a:rPr>
              <a:t>to</a:t>
            </a:r>
            <a:r>
              <a:rPr kumimoji="0" lang="en-US" sz="1600" b="0" i="0"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Segoe UI Light" panose="020B0502040204020203" pitchFamily="34" charset="0"/>
                <a:sym typeface="Wingdings 2" panose="05020102010507070707" pitchFamily="18" charset="2"/>
              </a:rPr>
              <a:t> Kofax TotalAgility </a:t>
            </a:r>
            <a:r>
              <a:rPr kumimoji="0" lang="en-US" sz="1600" b="0" i="1"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Segoe UI Light" panose="020B0502040204020203" pitchFamily="34" charset="0"/>
                <a:sym typeface="Wingdings 2" panose="05020102010507070707" pitchFamily="18" charset="2"/>
              </a:rPr>
              <a:t>Cloud</a:t>
            </a:r>
          </a:p>
          <a:p>
            <a:pPr marL="742950" marR="0" lvl="1" indent="-285750" algn="l" defTabSz="914400" rtl="0" eaLnBrk="1" fontAlgn="auto" latinLnBrk="0" hangingPunct="1">
              <a:lnSpc>
                <a:spcPct val="150000"/>
              </a:lnSpc>
              <a:spcBef>
                <a:spcPts val="0"/>
              </a:spcBef>
              <a:spcAft>
                <a:spcPts val="0"/>
              </a:spcAft>
              <a:buClr>
                <a:srgbClr val="92D050"/>
              </a:buClr>
              <a:buSzTx/>
              <a:buFont typeface="Wingdings 2" panose="05020102010507070707" pitchFamily="18" charset="2"/>
              <a:buChar char="P"/>
              <a:tabLst/>
              <a:defRPr/>
            </a:pPr>
            <a:r>
              <a:rPr kumimoji="0" lang="en-US" sz="1600" b="0" i="0"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mn-cs"/>
                <a:sym typeface="Wingdings 2" panose="05020102010507070707" pitchFamily="18" charset="2"/>
              </a:rPr>
              <a:t>Kofax Capture / Transformation </a:t>
            </a:r>
            <a:r>
              <a:rPr kumimoji="0" lang="en-US" sz="1600" b="0" i="0" u="sng"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Segoe UI Light" panose="020B0502040204020203" pitchFamily="34" charset="0"/>
                <a:sym typeface="Wingdings 2" panose="05020102010507070707" pitchFamily="18" charset="2"/>
              </a:rPr>
              <a:t>to</a:t>
            </a:r>
            <a:r>
              <a:rPr kumimoji="0" lang="en-US" sz="1600" b="0" i="0"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mn-cs"/>
                <a:sym typeface="Wingdings 2" panose="05020102010507070707" pitchFamily="18" charset="2"/>
              </a:rPr>
              <a:t> </a:t>
            </a:r>
            <a:r>
              <a:rPr kumimoji="0" lang="en-US" sz="1600" b="0" i="0"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Segoe UI Light" panose="020B0502040204020203" pitchFamily="34" charset="0"/>
                <a:sym typeface="Wingdings 2" panose="05020102010507070707" pitchFamily="18" charset="2"/>
              </a:rPr>
              <a:t>Kofax TotalAgility </a:t>
            </a:r>
            <a:r>
              <a:rPr kumimoji="0" lang="en-US" sz="1600" b="0" i="1"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Segoe UI Light" panose="020B0502040204020203" pitchFamily="34" charset="0"/>
                <a:sym typeface="Wingdings 2" panose="05020102010507070707" pitchFamily="18" charset="2"/>
              </a:rPr>
              <a:t>on-premise / Cloud</a:t>
            </a:r>
          </a:p>
          <a:p>
            <a:pPr marL="742950" marR="0" lvl="1" indent="-285750" algn="l" defTabSz="914400" rtl="0" eaLnBrk="1" fontAlgn="auto" latinLnBrk="0" hangingPunct="1">
              <a:lnSpc>
                <a:spcPct val="150000"/>
              </a:lnSpc>
              <a:spcBef>
                <a:spcPts val="0"/>
              </a:spcBef>
              <a:spcAft>
                <a:spcPts val="0"/>
              </a:spcAft>
              <a:buClr>
                <a:srgbClr val="92D050"/>
              </a:buClr>
              <a:buSzTx/>
              <a:buFont typeface="Wingdings 2" panose="05020102010507070707" pitchFamily="18" charset="2"/>
              <a:buChar char="P"/>
              <a:tabLst/>
              <a:defRPr/>
            </a:pPr>
            <a:r>
              <a:rPr kumimoji="0" lang="en-US" sz="1600" b="0" i="0" u="none" strike="noStrike" kern="1200" cap="none" spc="0" normalizeH="0" baseline="0" noProof="0" dirty="0" err="1">
                <a:ln>
                  <a:noFill/>
                </a:ln>
                <a:solidFill>
                  <a:srgbClr val="262626">
                    <a:lumMod val="65000"/>
                    <a:lumOff val="35000"/>
                  </a:srgbClr>
                </a:solidFill>
                <a:effectLst/>
                <a:uLnTx/>
                <a:uFillTx/>
                <a:latin typeface="Arial" panose="020B0604020202020204"/>
                <a:ea typeface="+mn-ea"/>
                <a:cs typeface="Segoe UI Light" panose="020B0502040204020203" pitchFamily="34" charset="0"/>
                <a:sym typeface="Wingdings 2" panose="05020102010507070707" pitchFamily="18" charset="2"/>
              </a:rPr>
              <a:t>eFlow</a:t>
            </a:r>
            <a:r>
              <a:rPr kumimoji="0" lang="en-US" sz="1600" b="0" i="0"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Segoe UI Light" panose="020B0502040204020203" pitchFamily="34" charset="0"/>
                <a:sym typeface="Wingdings 2" panose="05020102010507070707" pitchFamily="18" charset="2"/>
              </a:rPr>
              <a:t> </a:t>
            </a:r>
            <a:r>
              <a:rPr kumimoji="0" lang="en-US" sz="1600" b="0" i="0" u="sng"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Segoe UI Light" panose="020B0502040204020203" pitchFamily="34" charset="0"/>
                <a:sym typeface="Wingdings 2" panose="05020102010507070707" pitchFamily="18" charset="2"/>
              </a:rPr>
              <a:t>to</a:t>
            </a:r>
            <a:r>
              <a:rPr kumimoji="0" lang="en-US" sz="1600" b="0" i="0"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mn-cs"/>
                <a:sym typeface="Wingdings 2" panose="05020102010507070707" pitchFamily="18" charset="2"/>
              </a:rPr>
              <a:t> Kofax TotalAgility </a:t>
            </a:r>
            <a:r>
              <a:rPr kumimoji="0" lang="en-US" sz="1600" b="0" i="1"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Segoe UI Light" panose="020B0502040204020203" pitchFamily="34" charset="0"/>
                <a:sym typeface="Wingdings 2" panose="05020102010507070707" pitchFamily="18" charset="2"/>
              </a:rPr>
              <a:t>on-premise / Cloud</a:t>
            </a:r>
            <a:endParaRPr kumimoji="0" lang="en-US" sz="1600" b="0" i="1"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mn-cs"/>
              <a:sym typeface="Wingdings 2" panose="05020102010507070707" pitchFamily="18" charset="2"/>
            </a:endParaRPr>
          </a:p>
          <a:p>
            <a:pPr marL="285750" marR="0" lvl="0" indent="-285750" algn="l" defTabSz="914400" rtl="0" eaLnBrk="1" fontAlgn="auto" latinLnBrk="0" hangingPunct="1">
              <a:lnSpc>
                <a:spcPct val="150000"/>
              </a:lnSpc>
              <a:spcBef>
                <a:spcPts val="0"/>
              </a:spcBef>
              <a:spcAft>
                <a:spcPts val="0"/>
              </a:spcAft>
              <a:buClr>
                <a:srgbClr val="FFC000"/>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mn-cs"/>
                <a:sym typeface="Wingdings 2" panose="05020102010507070707" pitchFamily="18" charset="2"/>
              </a:rPr>
              <a:t>5-day assessment activity</a:t>
            </a:r>
          </a:p>
          <a:p>
            <a:pPr marL="285750" marR="0" lvl="0" indent="-285750" algn="l" defTabSz="914400" rtl="0" eaLnBrk="1" fontAlgn="auto" latinLnBrk="0" hangingPunct="1">
              <a:lnSpc>
                <a:spcPct val="150000"/>
              </a:lnSpc>
              <a:spcBef>
                <a:spcPts val="0"/>
              </a:spcBef>
              <a:spcAft>
                <a:spcPts val="0"/>
              </a:spcAft>
              <a:buClr>
                <a:srgbClr val="FFC000"/>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262626">
                    <a:lumMod val="65000"/>
                    <a:lumOff val="35000"/>
                  </a:srgbClr>
                </a:solidFill>
                <a:effectLst/>
                <a:uLnTx/>
                <a:uFillTx/>
                <a:latin typeface="Arial" panose="020B0604020202020204"/>
                <a:ea typeface="+mn-ea"/>
                <a:cs typeface="+mn-cs"/>
                <a:sym typeface="Wingdings 2" panose="05020102010507070707" pitchFamily="18" charset="2"/>
              </a:rPr>
              <a:t>Actual execution of the move requires a dedicated PS engagement.</a:t>
            </a:r>
          </a:p>
        </p:txBody>
      </p:sp>
      <p:sp>
        <p:nvSpPr>
          <p:cNvPr id="74" name="Striped Right Arrow 17">
            <a:extLst>
              <a:ext uri="{FF2B5EF4-FFF2-40B4-BE49-F238E27FC236}">
                <a16:creationId xmlns:a16="http://schemas.microsoft.com/office/drawing/2014/main" id="{248D4A28-44BC-4D0A-A9FA-F1E11CEBA770}"/>
              </a:ext>
            </a:extLst>
          </p:cNvPr>
          <p:cNvSpPr/>
          <p:nvPr/>
        </p:nvSpPr>
        <p:spPr>
          <a:xfrm>
            <a:off x="4476758" y="2090319"/>
            <a:ext cx="541693" cy="236029"/>
          </a:xfrm>
          <a:prstGeom prst="striped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5" name="Striped Right Arrow 88">
            <a:extLst>
              <a:ext uri="{FF2B5EF4-FFF2-40B4-BE49-F238E27FC236}">
                <a16:creationId xmlns:a16="http://schemas.microsoft.com/office/drawing/2014/main" id="{3E4CEA67-6DB6-45A1-ACD3-BE01A73CD1C1}"/>
              </a:ext>
            </a:extLst>
          </p:cNvPr>
          <p:cNvSpPr/>
          <p:nvPr/>
        </p:nvSpPr>
        <p:spPr>
          <a:xfrm>
            <a:off x="8008408" y="2099747"/>
            <a:ext cx="541693" cy="236029"/>
          </a:xfrm>
          <a:prstGeom prst="striped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424032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3C9D78-C551-4DE5-9967-52B82CA4CB85}"/>
              </a:ext>
            </a:extLst>
          </p:cNvPr>
          <p:cNvSpPr>
            <a:spLocks noGrp="1"/>
          </p:cNvSpPr>
          <p:nvPr>
            <p:ph type="title"/>
          </p:nvPr>
        </p:nvSpPr>
        <p:spPr/>
        <p:txBody>
          <a:bodyPr>
            <a:normAutofit/>
          </a:bodyPr>
          <a:lstStyle/>
          <a:p>
            <a:r>
              <a:rPr lang="en-US"/>
              <a:t>5-Week Enablement Program</a:t>
            </a:r>
          </a:p>
        </p:txBody>
      </p:sp>
      <p:sp>
        <p:nvSpPr>
          <p:cNvPr id="12" name="Slide Number Placeholder 11">
            <a:extLst>
              <a:ext uri="{FF2B5EF4-FFF2-40B4-BE49-F238E27FC236}">
                <a16:creationId xmlns:a16="http://schemas.microsoft.com/office/drawing/2014/main" id="{8C7633C4-F21B-47B2-86D7-32F35557BE9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1725ED-AB00-4B02-A764-80C23BBB66A4}" type="slidenum">
              <a:rPr kumimoji="0" lang="en-US" sz="1200" b="0" i="0" u="none" strike="noStrike" kern="1200" cap="none" spc="0" normalizeH="0" baseline="0" noProof="0" smtClean="0">
                <a:ln>
                  <a:noFill/>
                </a:ln>
                <a:solidFill>
                  <a:srgbClr val="53565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3" name="Text Placeholder 2"/>
          <p:cNvSpPr>
            <a:spLocks noGrp="1"/>
          </p:cNvSpPr>
          <p:nvPr>
            <p:ph type="body" sz="quarter" idx="15"/>
          </p:nvPr>
        </p:nvSpPr>
        <p:spPr/>
        <p:txBody>
          <a:bodyPr/>
          <a:lstStyle/>
          <a:p>
            <a:r>
              <a:rPr lang="en-US"/>
              <a:t>Kofax Cloud Overview</a:t>
            </a:r>
          </a:p>
        </p:txBody>
      </p:sp>
      <p:sp>
        <p:nvSpPr>
          <p:cNvPr id="17" name="Content Placeholder 2">
            <a:extLst>
              <a:ext uri="{FF2B5EF4-FFF2-40B4-BE49-F238E27FC236}">
                <a16:creationId xmlns:a16="http://schemas.microsoft.com/office/drawing/2014/main" id="{EAF4F5FC-83EF-4D36-BB36-7AB5306D08D6}"/>
              </a:ext>
            </a:extLst>
          </p:cNvPr>
          <p:cNvSpPr txBox="1">
            <a:spLocks/>
          </p:cNvSpPr>
          <p:nvPr/>
        </p:nvSpPr>
        <p:spPr>
          <a:xfrm>
            <a:off x="6742371" y="491771"/>
            <a:ext cx="5067300" cy="2439310"/>
          </a:xfrm>
          <a:prstGeom prst="rect">
            <a:avLst/>
          </a:prstGeom>
        </p:spPr>
        <p:txBody>
          <a:bodyPr vert="horz" lIns="91440" tIns="45720" rIns="91440" bIns="45720" rtlCol="0">
            <a:noAutofit/>
          </a:bodyPr>
          <a:lstStyle>
            <a:defPPr>
              <a:defRPr lang="en-US"/>
            </a:defPPr>
            <a:lvl1pPr marL="228600" indent="-228600">
              <a:lnSpc>
                <a:spcPct val="90000"/>
              </a:lnSpc>
              <a:spcBef>
                <a:spcPts val="1000"/>
              </a:spcBef>
              <a:buClr>
                <a:schemeClr val="accent2"/>
              </a:buClr>
              <a:buFont typeface="Wingdings" panose="05000000000000000000" pitchFamily="2" charset="2"/>
              <a:buChar char="§"/>
              <a:defRPr sz="1600" b="1"/>
            </a:lvl1pPr>
            <a:lvl2pPr marL="685800" lvl="1" indent="-228600">
              <a:lnSpc>
                <a:spcPct val="90000"/>
              </a:lnSpc>
              <a:spcBef>
                <a:spcPts val="500"/>
              </a:spcBef>
              <a:buClr>
                <a:srgbClr val="EEB211"/>
              </a:buClr>
              <a:buFont typeface="Wingdings" panose="05000000000000000000" pitchFamily="2" charset="2"/>
              <a:buChar char="Ø"/>
              <a:defRPr sz="1400">
                <a:solidFill>
                  <a:srgbClr val="000000"/>
                </a:solidFill>
              </a:defRPr>
            </a:lvl2pPr>
            <a:lvl3pPr marL="1143000" indent="-228600">
              <a:lnSpc>
                <a:spcPct val="90000"/>
              </a:lnSpc>
              <a:spcBef>
                <a:spcPts val="500"/>
              </a:spcBef>
              <a:buClr>
                <a:srgbClr val="025389"/>
              </a:buClr>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solidFill>
                  <a:schemeClr val="accent5"/>
                </a:solidFill>
              </a:rPr>
              <a:t>Business Challenge(s) Addressed: </a:t>
            </a:r>
          </a:p>
          <a:p>
            <a:pPr lvl="1"/>
            <a:r>
              <a:rPr lang="en-GB">
                <a:solidFill>
                  <a:schemeClr val="accent5"/>
                </a:solidFill>
              </a:rPr>
              <a:t>Enable customer resources to identify good candidates for IA use cases</a:t>
            </a:r>
          </a:p>
          <a:p>
            <a:pPr lvl="1"/>
            <a:r>
              <a:rPr lang="en-GB">
                <a:solidFill>
                  <a:schemeClr val="accent5"/>
                </a:solidFill>
              </a:rPr>
              <a:t>Basic training on automation concepts</a:t>
            </a:r>
          </a:p>
          <a:p>
            <a:pPr lvl="1"/>
            <a:r>
              <a:rPr lang="en-GB">
                <a:solidFill>
                  <a:schemeClr val="accent5"/>
                </a:solidFill>
              </a:rPr>
              <a:t>Practical hands-on guidance</a:t>
            </a:r>
          </a:p>
          <a:p>
            <a:pPr lvl="1"/>
            <a:r>
              <a:rPr lang="en-GB">
                <a:solidFill>
                  <a:schemeClr val="accent5"/>
                </a:solidFill>
              </a:rPr>
              <a:t>Deliver initial IA solution with Kofax Expert guidance </a:t>
            </a:r>
          </a:p>
          <a:p>
            <a:pPr lvl="1"/>
            <a:r>
              <a:rPr lang="en-GB">
                <a:solidFill>
                  <a:schemeClr val="accent5"/>
                </a:solidFill>
              </a:rPr>
              <a:t>Empower customer delivery teams to </a:t>
            </a:r>
          </a:p>
          <a:p>
            <a:pPr lvl="2"/>
            <a:r>
              <a:rPr lang="en-GB" sz="1400">
                <a:solidFill>
                  <a:schemeClr val="accent5"/>
                </a:solidFill>
              </a:rPr>
              <a:t>Scale up intelligent automation activities</a:t>
            </a:r>
          </a:p>
          <a:p>
            <a:pPr lvl="2"/>
            <a:r>
              <a:rPr lang="en-GB" sz="1400">
                <a:solidFill>
                  <a:schemeClr val="accent5"/>
                </a:solidFill>
              </a:rPr>
              <a:t>Reach level of self-sufficiency</a:t>
            </a:r>
          </a:p>
          <a:p>
            <a:endParaRPr lang="en-GB">
              <a:solidFill>
                <a:schemeClr val="accent5"/>
              </a:solidFill>
            </a:endParaRPr>
          </a:p>
        </p:txBody>
      </p:sp>
      <p:sp>
        <p:nvSpPr>
          <p:cNvPr id="18" name="Content Placeholder 2">
            <a:extLst>
              <a:ext uri="{FF2B5EF4-FFF2-40B4-BE49-F238E27FC236}">
                <a16:creationId xmlns:a16="http://schemas.microsoft.com/office/drawing/2014/main" id="{ECAB2834-7617-4418-99DD-4BEFE1B04926}"/>
              </a:ext>
            </a:extLst>
          </p:cNvPr>
          <p:cNvSpPr txBox="1">
            <a:spLocks/>
          </p:cNvSpPr>
          <p:nvPr/>
        </p:nvSpPr>
        <p:spPr>
          <a:xfrm>
            <a:off x="301309" y="1331650"/>
            <a:ext cx="6315391" cy="1157550"/>
          </a:xfrm>
          <a:prstGeom prst="rect">
            <a:avLst/>
          </a:prstGeom>
        </p:spPr>
        <p:txBody>
          <a:bodyPr vert="horz" lIns="91440" tIns="45720" rIns="91440" bIns="45720" rtlCol="0">
            <a:noAutofit/>
          </a:bodyPr>
          <a:lstStyle>
            <a:defPPr>
              <a:defRPr lang="en-US"/>
            </a:defPPr>
            <a:lvl1pPr marL="228600" indent="-228600">
              <a:lnSpc>
                <a:spcPct val="90000"/>
              </a:lnSpc>
              <a:spcBef>
                <a:spcPts val="1000"/>
              </a:spcBef>
              <a:buClr>
                <a:schemeClr val="accent2"/>
              </a:buClr>
              <a:buFont typeface="Wingdings" panose="05000000000000000000" pitchFamily="2" charset="2"/>
              <a:buChar char="§"/>
              <a:defRPr sz="1600" b="1"/>
            </a:lvl1pPr>
            <a:lvl2pPr marL="685800" lvl="1" indent="-228600">
              <a:lnSpc>
                <a:spcPct val="90000"/>
              </a:lnSpc>
              <a:spcBef>
                <a:spcPts val="500"/>
              </a:spcBef>
              <a:buClr>
                <a:srgbClr val="EEB211"/>
              </a:buClr>
              <a:buFont typeface="Wingdings" panose="05000000000000000000" pitchFamily="2" charset="2"/>
              <a:buChar char="Ø"/>
              <a:defRPr sz="1400">
                <a:solidFill>
                  <a:srgbClr val="000000"/>
                </a:solidFill>
              </a:defRPr>
            </a:lvl2pPr>
            <a:lvl3pPr marL="1143000" indent="-228600">
              <a:lnSpc>
                <a:spcPct val="90000"/>
              </a:lnSpc>
              <a:spcBef>
                <a:spcPts val="500"/>
              </a:spcBef>
              <a:buClr>
                <a:srgbClr val="025389"/>
              </a:buClr>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solidFill>
                  <a:schemeClr val="accent5"/>
                </a:solidFill>
              </a:rPr>
              <a:t>Purpose: </a:t>
            </a:r>
          </a:p>
          <a:p>
            <a:pPr lvl="1"/>
            <a:r>
              <a:rPr lang="en-US">
                <a:solidFill>
                  <a:schemeClr val="accent5"/>
                </a:solidFill>
              </a:rPr>
              <a:t>Help customers to reach a point of self-sufficiency with Kofax IA implementations using a rapid transitioning approach</a:t>
            </a:r>
          </a:p>
          <a:p>
            <a:pPr lvl="1"/>
            <a:r>
              <a:rPr lang="en-US">
                <a:solidFill>
                  <a:schemeClr val="accent5"/>
                </a:solidFill>
              </a:rPr>
              <a:t>Assist during design and implementation of initial IA use cases</a:t>
            </a:r>
          </a:p>
        </p:txBody>
      </p:sp>
      <p:sp>
        <p:nvSpPr>
          <p:cNvPr id="19" name="Content Placeholder 2">
            <a:extLst>
              <a:ext uri="{FF2B5EF4-FFF2-40B4-BE49-F238E27FC236}">
                <a16:creationId xmlns:a16="http://schemas.microsoft.com/office/drawing/2014/main" id="{95C415CF-929D-4A7E-B8A0-160AF188C4A2}"/>
              </a:ext>
            </a:extLst>
          </p:cNvPr>
          <p:cNvSpPr txBox="1">
            <a:spLocks/>
          </p:cNvSpPr>
          <p:nvPr/>
        </p:nvSpPr>
        <p:spPr>
          <a:xfrm>
            <a:off x="297104" y="5048928"/>
            <a:ext cx="5575300" cy="1854200"/>
          </a:xfrm>
          <a:prstGeom prst="rect">
            <a:avLst/>
          </a:prstGeom>
        </p:spPr>
        <p:txBody>
          <a:bodyPr vert="horz" lIns="91440" tIns="45720" rIns="91440" bIns="45720" rtlCol="0">
            <a:noAutofit/>
          </a:bodyPr>
          <a:lstStyle>
            <a:defPPr>
              <a:defRPr lang="en-US"/>
            </a:defPPr>
            <a:lvl1pPr marL="228600" indent="-228600">
              <a:lnSpc>
                <a:spcPct val="90000"/>
              </a:lnSpc>
              <a:spcBef>
                <a:spcPts val="1000"/>
              </a:spcBef>
              <a:buClr>
                <a:schemeClr val="accent2"/>
              </a:buClr>
              <a:buFont typeface="Wingdings" panose="05000000000000000000" pitchFamily="2" charset="2"/>
              <a:buChar char="§"/>
              <a:defRPr sz="1600" b="1"/>
            </a:lvl1pPr>
            <a:lvl2pPr marL="685800" lvl="1" indent="-228600">
              <a:lnSpc>
                <a:spcPct val="90000"/>
              </a:lnSpc>
              <a:spcBef>
                <a:spcPts val="500"/>
              </a:spcBef>
              <a:buClr>
                <a:srgbClr val="EEB211"/>
              </a:buClr>
              <a:buFont typeface="Wingdings" panose="05000000000000000000" pitchFamily="2" charset="2"/>
              <a:buChar char="Ø"/>
              <a:defRPr sz="1400">
                <a:solidFill>
                  <a:srgbClr val="000000"/>
                </a:solidFill>
              </a:defRPr>
            </a:lvl2pPr>
            <a:lvl3pPr marL="1143000" indent="-228600">
              <a:lnSpc>
                <a:spcPct val="90000"/>
              </a:lnSpc>
              <a:spcBef>
                <a:spcPts val="500"/>
              </a:spcBef>
              <a:buClr>
                <a:srgbClr val="025389"/>
              </a:buClr>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solidFill>
                  <a:schemeClr val="accent5"/>
                </a:solidFill>
              </a:rPr>
              <a:t>Arrangement:</a:t>
            </a:r>
          </a:p>
          <a:p>
            <a:pPr lvl="1"/>
            <a:r>
              <a:rPr lang="en-US">
                <a:solidFill>
                  <a:schemeClr val="accent5"/>
                </a:solidFill>
              </a:rPr>
              <a:t>Following initial design phase, Kofax to provide support over 5 weeks where engagement is reduced over time from driving delivery to a more supportive role</a:t>
            </a:r>
          </a:p>
          <a:p>
            <a:pPr lvl="1"/>
            <a:endParaRPr lang="en-US">
              <a:solidFill>
                <a:schemeClr val="accent5"/>
              </a:solidFill>
            </a:endParaRPr>
          </a:p>
          <a:p>
            <a:endParaRPr lang="en-US">
              <a:solidFill>
                <a:schemeClr val="accent5"/>
              </a:solidFill>
            </a:endParaRPr>
          </a:p>
          <a:p>
            <a:pPr lvl="1"/>
            <a:endParaRPr lang="en-US">
              <a:solidFill>
                <a:schemeClr val="accent5"/>
              </a:solidFill>
            </a:endParaRPr>
          </a:p>
          <a:p>
            <a:endParaRPr lang="en-US">
              <a:solidFill>
                <a:schemeClr val="accent5"/>
              </a:solidFill>
            </a:endParaRPr>
          </a:p>
        </p:txBody>
      </p:sp>
      <p:sp>
        <p:nvSpPr>
          <p:cNvPr id="20" name="Content Placeholder 2">
            <a:extLst>
              <a:ext uri="{FF2B5EF4-FFF2-40B4-BE49-F238E27FC236}">
                <a16:creationId xmlns:a16="http://schemas.microsoft.com/office/drawing/2014/main" id="{052960CF-61BD-40FF-B05C-ECED02064401}"/>
              </a:ext>
            </a:extLst>
          </p:cNvPr>
          <p:cNvSpPr txBox="1">
            <a:spLocks/>
          </p:cNvSpPr>
          <p:nvPr/>
        </p:nvSpPr>
        <p:spPr>
          <a:xfrm>
            <a:off x="297104" y="2489200"/>
            <a:ext cx="6455091" cy="2565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25389"/>
              </a:buClr>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sz="1600" b="1">
                <a:solidFill>
                  <a:schemeClr val="accent5"/>
                </a:solidFill>
              </a:rPr>
              <a:t>Program Features</a:t>
            </a:r>
            <a:r>
              <a:rPr lang="en-US" sz="1600">
                <a:solidFill>
                  <a:schemeClr val="accent5"/>
                </a:solidFill>
              </a:rPr>
              <a:t>: </a:t>
            </a:r>
          </a:p>
          <a:p>
            <a:pPr lvl="1">
              <a:buClr>
                <a:srgbClr val="EEB211"/>
              </a:buClr>
              <a:buFont typeface="Wingdings" panose="05000000000000000000" pitchFamily="2" charset="2"/>
              <a:buChar char="Ø"/>
            </a:pPr>
            <a:r>
              <a:rPr lang="en-GB" sz="1400">
                <a:solidFill>
                  <a:schemeClr val="accent5"/>
                </a:solidFill>
              </a:rPr>
              <a:t>Architectural lead design workshop</a:t>
            </a:r>
          </a:p>
          <a:p>
            <a:pPr lvl="1">
              <a:buClr>
                <a:srgbClr val="EEB211"/>
              </a:buClr>
              <a:buFont typeface="Wingdings" panose="05000000000000000000" pitchFamily="2" charset="2"/>
              <a:buChar char="Ø"/>
            </a:pPr>
            <a:r>
              <a:rPr lang="en-GB" sz="1400">
                <a:solidFill>
                  <a:schemeClr val="accent5"/>
                </a:solidFill>
              </a:rPr>
              <a:t>Design and implementation of initial IA use cases driven by Kofax with Customer shadowing</a:t>
            </a:r>
          </a:p>
          <a:p>
            <a:pPr lvl="1">
              <a:buClr>
                <a:srgbClr val="EEB211"/>
              </a:buClr>
              <a:buFont typeface="Wingdings" panose="05000000000000000000" pitchFamily="2" charset="2"/>
              <a:buChar char="Ø"/>
            </a:pPr>
            <a:r>
              <a:rPr lang="en-GB" sz="1400">
                <a:solidFill>
                  <a:schemeClr val="accent5"/>
                </a:solidFill>
              </a:rPr>
              <a:t>Best practice consultancy for design, test, build and deployment of initial IA processes</a:t>
            </a:r>
          </a:p>
          <a:p>
            <a:pPr lvl="1">
              <a:buClr>
                <a:srgbClr val="EEB211"/>
              </a:buClr>
              <a:buFont typeface="Wingdings" panose="05000000000000000000" pitchFamily="2" charset="2"/>
              <a:buChar char="Ø"/>
            </a:pPr>
            <a:r>
              <a:rPr lang="en-GB" sz="1400">
                <a:solidFill>
                  <a:schemeClr val="accent5"/>
                </a:solidFill>
              </a:rPr>
              <a:t>Customer´s involvement increases in subsequent delivery of automation use cases with Kofax supporting</a:t>
            </a:r>
          </a:p>
          <a:p>
            <a:pPr lvl="1">
              <a:buClr>
                <a:srgbClr val="EEB211"/>
              </a:buClr>
              <a:buFont typeface="Wingdings" panose="05000000000000000000" pitchFamily="2" charset="2"/>
              <a:buChar char="Ø"/>
            </a:pPr>
            <a:r>
              <a:rPr lang="en-GB" sz="1400">
                <a:solidFill>
                  <a:schemeClr val="accent5"/>
                </a:solidFill>
              </a:rPr>
              <a:t>Assistance on identifying good IA candidates</a:t>
            </a:r>
          </a:p>
          <a:p>
            <a:pPr lvl="1">
              <a:buClr>
                <a:srgbClr val="EEB211"/>
              </a:buClr>
              <a:buFont typeface="Wingdings" panose="05000000000000000000" pitchFamily="2" charset="2"/>
              <a:buChar char="Ø"/>
            </a:pPr>
            <a:r>
              <a:rPr lang="en-GB" sz="1400">
                <a:solidFill>
                  <a:schemeClr val="accent5"/>
                </a:solidFill>
              </a:rPr>
              <a:t>Training on IA Concepts</a:t>
            </a:r>
          </a:p>
        </p:txBody>
      </p:sp>
      <p:pic>
        <p:nvPicPr>
          <p:cNvPr id="21" name="Picture 20">
            <a:extLst>
              <a:ext uri="{FF2B5EF4-FFF2-40B4-BE49-F238E27FC236}">
                <a16:creationId xmlns:a16="http://schemas.microsoft.com/office/drawing/2014/main" id="{3FE2E703-A5EA-41DA-9CB7-F40E52958C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029" y="3262744"/>
            <a:ext cx="4397984" cy="2565491"/>
          </a:xfrm>
          <a:prstGeom prst="rect">
            <a:avLst/>
          </a:prstGeom>
        </p:spPr>
      </p:pic>
    </p:spTree>
    <p:custDataLst>
      <p:tags r:id="rId1"/>
    </p:custDataLst>
    <p:extLst>
      <p:ext uri="{BB962C8B-B14F-4D97-AF65-F5344CB8AC3E}">
        <p14:creationId xmlns:p14="http://schemas.microsoft.com/office/powerpoint/2010/main" val="59103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691AC-3D80-4CDC-933D-07D2ACFE5A71}"/>
              </a:ext>
            </a:extLst>
          </p:cNvPr>
          <p:cNvSpPr>
            <a:spLocks noGrp="1"/>
          </p:cNvSpPr>
          <p:nvPr>
            <p:ph type="title"/>
          </p:nvPr>
        </p:nvSpPr>
        <p:spPr/>
        <p:txBody>
          <a:bodyPr/>
          <a:lstStyle/>
          <a:p>
            <a:r>
              <a:rPr lang="en-GB"/>
              <a:t>Summary &amp; </a:t>
            </a:r>
            <a:r>
              <a:rPr lang="en-GB" dirty="0"/>
              <a:t>Next Steps</a:t>
            </a:r>
          </a:p>
        </p:txBody>
      </p:sp>
      <p:sp>
        <p:nvSpPr>
          <p:cNvPr id="3" name="Text Placeholder 2">
            <a:extLst>
              <a:ext uri="{FF2B5EF4-FFF2-40B4-BE49-F238E27FC236}">
                <a16:creationId xmlns:a16="http://schemas.microsoft.com/office/drawing/2014/main" id="{2A00F691-3A60-4BDD-8B10-08B9A492EB28}"/>
              </a:ext>
            </a:extLst>
          </p:cNvPr>
          <p:cNvSpPr>
            <a:spLocks noGrp="1"/>
          </p:cNvSpPr>
          <p:nvPr>
            <p:ph type="body" idx="1"/>
          </p:nvPr>
        </p:nvSpPr>
        <p:spPr/>
        <p:txBody>
          <a:bodyPr/>
          <a:lstStyle/>
          <a:p>
            <a:r>
              <a:rPr lang="en-GB"/>
              <a:t>Kofax Cloud Overview</a:t>
            </a:r>
          </a:p>
        </p:txBody>
      </p:sp>
    </p:spTree>
    <p:custDataLst>
      <p:tags r:id="rId1"/>
    </p:custDataLst>
    <p:extLst>
      <p:ext uri="{BB962C8B-B14F-4D97-AF65-F5344CB8AC3E}">
        <p14:creationId xmlns:p14="http://schemas.microsoft.com/office/powerpoint/2010/main" val="143912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C57E17-7615-8708-2B00-E683A3A69E1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0" y="527128"/>
            <a:ext cx="10278970" cy="6858000"/>
          </a:xfrm>
          <a:prstGeom prst="rect">
            <a:avLst/>
          </a:prstGeom>
        </p:spPr>
      </p:pic>
      <p:sp>
        <p:nvSpPr>
          <p:cNvPr id="7" name="Rectangle 6">
            <a:extLst>
              <a:ext uri="{FF2B5EF4-FFF2-40B4-BE49-F238E27FC236}">
                <a16:creationId xmlns:a16="http://schemas.microsoft.com/office/drawing/2014/main" id="{273CA28B-9D8E-020D-AA32-E7178861F3DC}"/>
              </a:ext>
            </a:extLst>
          </p:cNvPr>
          <p:cNvSpPr/>
          <p:nvPr/>
        </p:nvSpPr>
        <p:spPr>
          <a:xfrm rot="10800000" flipH="1">
            <a:off x="7013986" y="0"/>
            <a:ext cx="5178014" cy="6858000"/>
          </a:xfrm>
          <a:prstGeom prst="rect">
            <a:avLst/>
          </a:prstGeom>
          <a:gradFill flip="none" rotWithShape="1">
            <a:gsLst>
              <a:gs pos="0">
                <a:schemeClr val="bg1"/>
              </a:gs>
              <a:gs pos="47680">
                <a:srgbClr val="FFFFFF"/>
              </a:gs>
              <a:gs pos="98000">
                <a:schemeClr val="bg1">
                  <a:alpha val="0"/>
                </a:schemeClr>
              </a:gs>
              <a:gs pos="24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Title 1">
            <a:extLst>
              <a:ext uri="{FF2B5EF4-FFF2-40B4-BE49-F238E27FC236}">
                <a16:creationId xmlns:a16="http://schemas.microsoft.com/office/drawing/2014/main" id="{861DA91E-F100-1FFB-85BA-11754C7C9FB9}"/>
              </a:ext>
            </a:extLst>
          </p:cNvPr>
          <p:cNvSpPr txBox="1">
            <a:spLocks/>
          </p:cNvSpPr>
          <p:nvPr/>
        </p:nvSpPr>
        <p:spPr>
          <a:xfrm>
            <a:off x="7920000" y="623945"/>
            <a:ext cx="3382851" cy="5518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r>
              <a:rPr lang="en-US" dirty="0">
                <a:solidFill>
                  <a:schemeClr val="tx2"/>
                </a:solidFill>
              </a:rPr>
              <a:t>It’s just </a:t>
            </a:r>
            <a:r>
              <a:rPr lang="en-US" sz="8000" dirty="0">
                <a:solidFill>
                  <a:schemeClr val="tx2"/>
                </a:solidFill>
              </a:rPr>
              <a:t>Cloud</a:t>
            </a:r>
            <a:r>
              <a:rPr lang="en-US" dirty="0">
                <a:solidFill>
                  <a:schemeClr val="tx2"/>
                </a:solidFill>
              </a:rPr>
              <a:t> </a:t>
            </a:r>
          </a:p>
          <a:p>
            <a:endParaRPr lang="en-US" dirty="0">
              <a:solidFill>
                <a:schemeClr val="tx2"/>
              </a:solidFill>
            </a:endParaRPr>
          </a:p>
          <a:p>
            <a:r>
              <a:rPr lang="en-US" dirty="0">
                <a:solidFill>
                  <a:schemeClr val="tx2"/>
                </a:solidFill>
              </a:rPr>
              <a:t>Don’t be</a:t>
            </a:r>
            <a:endParaRPr lang="en-US" dirty="0">
              <a:solidFill>
                <a:schemeClr val="accent4"/>
              </a:solidFill>
            </a:endParaRPr>
          </a:p>
          <a:p>
            <a:r>
              <a:rPr lang="en-US" sz="6600" dirty="0">
                <a:solidFill>
                  <a:schemeClr val="accent4"/>
                </a:solidFill>
              </a:rPr>
              <a:t>Afraid</a:t>
            </a:r>
            <a:endParaRPr lang="en-US" sz="3200" dirty="0">
              <a:solidFill>
                <a:schemeClr val="accent4"/>
              </a:solidFill>
            </a:endParaRPr>
          </a:p>
        </p:txBody>
      </p:sp>
      <p:cxnSp>
        <p:nvCxnSpPr>
          <p:cNvPr id="9" name="Straight Connector 8">
            <a:extLst>
              <a:ext uri="{FF2B5EF4-FFF2-40B4-BE49-F238E27FC236}">
                <a16:creationId xmlns:a16="http://schemas.microsoft.com/office/drawing/2014/main" id="{8E864721-9494-D04D-91D1-556221256CF6}"/>
              </a:ext>
            </a:extLst>
          </p:cNvPr>
          <p:cNvCxnSpPr>
            <a:cxnSpLocks/>
          </p:cNvCxnSpPr>
          <p:nvPr/>
        </p:nvCxnSpPr>
        <p:spPr bwMode="auto">
          <a:xfrm>
            <a:off x="7436173" y="1901000"/>
            <a:ext cx="0" cy="3169328"/>
          </a:xfrm>
          <a:prstGeom prst="line">
            <a:avLst/>
          </a:prstGeom>
          <a:solidFill>
            <a:schemeClr val="lt2"/>
          </a:solidFill>
          <a:ln w="38100" cap="flat" cmpd="sng" algn="ctr">
            <a:solidFill>
              <a:schemeClr val="accent4"/>
            </a:solidFill>
            <a:prstDash val="solid"/>
            <a:headEnd type="none" w="med" len="med"/>
            <a:tailEnd type="none" w="med" len="med"/>
          </a:ln>
          <a:effectLst/>
        </p:spPr>
      </p:cxnSp>
      <p:sp>
        <p:nvSpPr>
          <p:cNvPr id="10" name="TextBox 9">
            <a:extLst>
              <a:ext uri="{FF2B5EF4-FFF2-40B4-BE49-F238E27FC236}">
                <a16:creationId xmlns:a16="http://schemas.microsoft.com/office/drawing/2014/main" id="{14A5CFDF-DA09-35BE-4A92-DD5D44EBE08C}"/>
              </a:ext>
            </a:extLst>
          </p:cNvPr>
          <p:cNvSpPr txBox="1"/>
          <p:nvPr/>
        </p:nvSpPr>
        <p:spPr>
          <a:xfrm>
            <a:off x="985283" y="5000171"/>
            <a:ext cx="5849305" cy="1581516"/>
          </a:xfrm>
          <a:prstGeom prst="rect">
            <a:avLst/>
          </a:prstGeom>
          <a:solidFill>
            <a:schemeClr val="accent3">
              <a:lumMod val="60000"/>
              <a:lumOff val="40000"/>
              <a:alpha val="80000"/>
            </a:schemeClr>
          </a:solidFill>
        </p:spPr>
        <p:txBody>
          <a:bodyPr vert="horz" lIns="91440" tIns="45720" rIns="91440" bIns="45720" rtlCol="0" anchor="ctr">
            <a:noAutofit/>
          </a:bodyPr>
          <a:lstStyle>
            <a:defPPr>
              <a:defRPr lang="en-US"/>
            </a:defPPr>
            <a:lvl1pPr marL="457200" indent="-457200">
              <a:lnSpc>
                <a:spcPct val="90000"/>
              </a:lnSpc>
              <a:spcBef>
                <a:spcPts val="600"/>
              </a:spcBef>
              <a:spcAft>
                <a:spcPts val="600"/>
              </a:spcAft>
              <a:buClr>
                <a:srgbClr val="FFC000"/>
              </a:buClr>
              <a:buFont typeface="Courier New" panose="02070309020205020404" pitchFamily="49" charset="0"/>
              <a:buChar char="o"/>
              <a:defRPr sz="3200">
                <a:solidFill>
                  <a:schemeClr val="bg1"/>
                </a:solidFill>
                <a:effectLst>
                  <a:outerShdw blurRad="38100" dist="38100" dir="2700000" algn="tl">
                    <a:srgbClr val="000000">
                      <a:alpha val="43137"/>
                    </a:srgbClr>
                  </a:outerShdw>
                </a:effectLst>
                <a:latin typeface="Arial Black" panose="020B0A04020102020204" pitchFamily="34" charset="0"/>
                <a:ea typeface="+mj-ea"/>
                <a:cs typeface="+mj-cs"/>
              </a:defRPr>
            </a:lvl1pPr>
          </a:lstStyle>
          <a:p>
            <a:pPr>
              <a:buFont typeface="Wingdings" panose="05000000000000000000" pitchFamily="2" charset="2"/>
              <a:buChar char="q"/>
            </a:pPr>
            <a:r>
              <a:rPr lang="en-GB" sz="2800" dirty="0">
                <a:solidFill>
                  <a:schemeClr val="tx1"/>
                </a:solidFill>
              </a:rPr>
              <a:t>Customers</a:t>
            </a:r>
            <a:r>
              <a:rPr lang="en-GB" sz="2800" dirty="0"/>
              <a:t> </a:t>
            </a:r>
            <a:r>
              <a:rPr lang="en-GB" sz="2800" dirty="0">
                <a:solidFill>
                  <a:schemeClr val="accent4"/>
                </a:solidFill>
              </a:rPr>
              <a:t>Want</a:t>
            </a:r>
            <a:r>
              <a:rPr lang="en-GB" sz="2800" dirty="0"/>
              <a:t> </a:t>
            </a:r>
            <a:r>
              <a:rPr lang="en-GB" sz="2800" dirty="0">
                <a:solidFill>
                  <a:schemeClr val="tx1"/>
                </a:solidFill>
              </a:rPr>
              <a:t>it</a:t>
            </a:r>
          </a:p>
          <a:p>
            <a:pPr>
              <a:buFont typeface="Wingdings" panose="05000000000000000000" pitchFamily="2" charset="2"/>
              <a:buChar char="q"/>
            </a:pPr>
            <a:r>
              <a:rPr lang="en-GB" sz="2800" dirty="0">
                <a:solidFill>
                  <a:schemeClr val="tx1"/>
                </a:solidFill>
              </a:rPr>
              <a:t>Preferred or </a:t>
            </a:r>
            <a:r>
              <a:rPr lang="en-GB" sz="2800" dirty="0">
                <a:solidFill>
                  <a:schemeClr val="accent4"/>
                </a:solidFill>
              </a:rPr>
              <a:t>Only</a:t>
            </a:r>
            <a:r>
              <a:rPr lang="en-GB" sz="2800" dirty="0">
                <a:solidFill>
                  <a:schemeClr val="tx1"/>
                </a:solidFill>
              </a:rPr>
              <a:t> option</a:t>
            </a:r>
            <a:endParaRPr lang="en-GB" sz="2800" dirty="0"/>
          </a:p>
        </p:txBody>
      </p:sp>
      <p:pic>
        <p:nvPicPr>
          <p:cNvPr id="11" name="Picture 10">
            <a:extLst>
              <a:ext uri="{FF2B5EF4-FFF2-40B4-BE49-F238E27FC236}">
                <a16:creationId xmlns:a16="http://schemas.microsoft.com/office/drawing/2014/main" id="{C1D9C208-CF3E-423B-B1F5-76A39CF08F8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0" y="-3520"/>
            <a:ext cx="10278970" cy="1072154"/>
          </a:xfrm>
          <a:prstGeom prst="rect">
            <a:avLst/>
          </a:prstGeom>
        </p:spPr>
      </p:pic>
      <p:sp>
        <p:nvSpPr>
          <p:cNvPr id="5" name="TextBox 4">
            <a:extLst>
              <a:ext uri="{FF2B5EF4-FFF2-40B4-BE49-F238E27FC236}">
                <a16:creationId xmlns:a16="http://schemas.microsoft.com/office/drawing/2014/main" id="{94726978-B34C-5E0B-3544-A931F996B15C}"/>
              </a:ext>
            </a:extLst>
          </p:cNvPr>
          <p:cNvSpPr txBox="1"/>
          <p:nvPr/>
        </p:nvSpPr>
        <p:spPr>
          <a:xfrm>
            <a:off x="9642737" y="6581687"/>
            <a:ext cx="2843829" cy="261610"/>
          </a:xfrm>
          <a:prstGeom prst="rect">
            <a:avLst/>
          </a:prstGeom>
          <a:noFill/>
        </p:spPr>
        <p:txBody>
          <a:bodyPr wrap="square">
            <a:spAutoFit/>
          </a:bodyPr>
          <a:lstStyle/>
          <a:p>
            <a:r>
              <a:rPr lang="en-GB" sz="1100" b="0" i="0" dirty="0">
                <a:solidFill>
                  <a:srgbClr val="191B26"/>
                </a:solidFill>
                <a:effectLst/>
                <a:latin typeface="Open Sans" panose="020B0606030504020204" pitchFamily="34" charset="0"/>
              </a:rPr>
              <a:t>Image by </a:t>
            </a:r>
            <a:r>
              <a:rPr lang="en-GB" sz="1100" b="0" i="0" u="sng" dirty="0">
                <a:solidFill>
                  <a:srgbClr val="191B26"/>
                </a:solidFill>
                <a:effectLst/>
                <a:latin typeface="Open Sans" panose="020B0606030504020204" pitchFamily="34" charset="0"/>
                <a:hlinkClick r:id="rId7"/>
              </a:rPr>
              <a:t>Robin Higgins</a:t>
            </a:r>
            <a:r>
              <a:rPr lang="en-GB" sz="1100" b="0" i="0" dirty="0">
                <a:solidFill>
                  <a:srgbClr val="191B26"/>
                </a:solidFill>
                <a:effectLst/>
                <a:latin typeface="Open Sans" panose="020B0606030504020204" pitchFamily="34" charset="0"/>
              </a:rPr>
              <a:t> from </a:t>
            </a:r>
            <a:r>
              <a:rPr lang="en-GB" sz="1100" b="0" i="0" u="sng" dirty="0" err="1">
                <a:solidFill>
                  <a:srgbClr val="191B26"/>
                </a:solidFill>
                <a:effectLst/>
                <a:latin typeface="Open Sans" panose="020B0606030504020204" pitchFamily="34" charset="0"/>
                <a:hlinkClick r:id="rId8"/>
              </a:rPr>
              <a:t>Pixabay</a:t>
            </a:r>
            <a:r>
              <a:rPr lang="en-GB" sz="1100" b="0" i="0" dirty="0">
                <a:solidFill>
                  <a:srgbClr val="191B26"/>
                </a:solidFill>
                <a:effectLst/>
                <a:latin typeface="Open Sans" panose="020B0606030504020204" pitchFamily="34" charset="0"/>
              </a:rPr>
              <a:t> </a:t>
            </a:r>
            <a:endParaRPr lang="en-GB" sz="1100" dirty="0"/>
          </a:p>
        </p:txBody>
      </p:sp>
    </p:spTree>
    <p:custDataLst>
      <p:tags r:id="rId1"/>
    </p:custDataLst>
    <p:extLst>
      <p:ext uri="{BB962C8B-B14F-4D97-AF65-F5344CB8AC3E}">
        <p14:creationId xmlns:p14="http://schemas.microsoft.com/office/powerpoint/2010/main" val="2969498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2B770F-6E16-6823-F937-4F4980DDA12A}"/>
              </a:ext>
            </a:extLst>
          </p:cNvPr>
          <p:cNvSpPr/>
          <p:nvPr/>
        </p:nvSpPr>
        <p:spPr>
          <a:xfrm rot="10800000">
            <a:off x="-2" y="-6"/>
            <a:ext cx="12192002" cy="6870133"/>
          </a:xfrm>
          <a:prstGeom prst="rect">
            <a:avLst/>
          </a:prstGeom>
          <a:gradFill flip="none" rotWithShape="1">
            <a:gsLst>
              <a:gs pos="0">
                <a:srgbClr val="003C62"/>
              </a:gs>
              <a:gs pos="98000">
                <a:srgbClr val="6193B3">
                  <a:alpha val="0"/>
                </a:srgbClr>
              </a:gs>
              <a:gs pos="51390">
                <a:srgbClr val="146294"/>
              </a:gs>
              <a:gs pos="39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5" name="Picture 4" descr="Doubtful man in pink background">
            <a:extLst>
              <a:ext uri="{FF2B5EF4-FFF2-40B4-BE49-F238E27FC236}">
                <a16:creationId xmlns:a16="http://schemas.microsoft.com/office/drawing/2014/main" id="{49A09B5B-E02D-F84F-4F1B-88D39D77055A}"/>
              </a:ext>
            </a:extLst>
          </p:cNvPr>
          <p:cNvPicPr>
            <a:picLocks noChangeAspect="1"/>
          </p:cNvPicPr>
          <p:nvPr/>
        </p:nvPicPr>
        <p:blipFill>
          <a:blip r:embed="rId4">
            <a:alphaModFix amt="62000"/>
            <a:extLst>
              <a:ext uri="{BEBA8EAE-BF5A-486C-A8C5-ECC9F3942E4B}">
                <a14:imgProps xmlns:a14="http://schemas.microsoft.com/office/drawing/2010/main">
                  <a14:imgLayer r:embed="rId5">
                    <a14:imgEffect>
                      <a14:backgroundRemoval t="9980" b="89980" l="9992" r="97064">
                        <a14:foregroundMark x1="17641" y1="68929" x2="12874" y2="71152"/>
                        <a14:foregroundMark x1="12874" y1="71152" x2="17344" y2="69131"/>
                        <a14:foregroundMark x1="17802" y1="68364" x2="13197" y2="70465"/>
                        <a14:foregroundMark x1="13197" y1="70465" x2="17829" y2="68848"/>
                        <a14:foregroundMark x1="17829" y1="68848" x2="17856" y2="68646"/>
                        <a14:foregroundMark x1="13628" y1="70505" x2="13655" y2="70465"/>
                        <a14:foregroundMark x1="13116" y1="70909" x2="15459" y2="71354"/>
                        <a14:foregroundMark x1="10935" y1="77899" x2="17264" y2="78263"/>
                        <a14:foregroundMark x1="17264" y1="78263" x2="17291" y2="78101"/>
                        <a14:foregroundMark x1="14166" y1="76687" x2="15621" y2="74990"/>
                        <a14:foregroundMark x1="10961" y1="77818" x2="10477" y2="77818"/>
                        <a14:foregroundMark x1="10800" y1="79919" x2="10450" y2="80081"/>
                        <a14:foregroundMark x1="79747" y1="72162" x2="82790" y2="69212"/>
                        <a14:foregroundMark x1="82682" y1="69212" x2="83383" y2="69495"/>
                        <a14:foregroundMark x1="83086" y1="68848" x2="85618" y2="66788"/>
                        <a14:foregroundMark x1="89389" y1="66465" x2="94102" y2="67879"/>
                        <a14:foregroundMark x1="94102" y1="67879" x2="94210" y2="67960"/>
                        <a14:foregroundMark x1="91893" y1="72727" x2="94210" y2="73333"/>
                        <a14:foregroundMark x1="96337" y1="74505" x2="97064" y2="74343"/>
                      </a14:backgroundRemoval>
                    </a14:imgEffect>
                  </a14:imgLayer>
                </a14:imgProps>
              </a:ext>
              <a:ext uri="{28A0092B-C50C-407E-A947-70E740481C1C}">
                <a14:useLocalDpi xmlns:a14="http://schemas.microsoft.com/office/drawing/2010/main" val="0"/>
              </a:ext>
            </a:extLst>
          </a:blip>
          <a:stretch>
            <a:fillRect/>
          </a:stretch>
        </p:blipFill>
        <p:spPr>
          <a:xfrm>
            <a:off x="2784737" y="-509337"/>
            <a:ext cx="12332369" cy="8221579"/>
          </a:xfrm>
          <a:prstGeom prst="rect">
            <a:avLst/>
          </a:prstGeom>
        </p:spPr>
      </p:pic>
      <p:sp>
        <p:nvSpPr>
          <p:cNvPr id="7" name="Title 1">
            <a:extLst>
              <a:ext uri="{FF2B5EF4-FFF2-40B4-BE49-F238E27FC236}">
                <a16:creationId xmlns:a16="http://schemas.microsoft.com/office/drawing/2014/main" id="{3948448F-83E9-B688-D8BE-8A246DADFBC6}"/>
              </a:ext>
            </a:extLst>
          </p:cNvPr>
          <p:cNvSpPr txBox="1">
            <a:spLocks/>
          </p:cNvSpPr>
          <p:nvPr/>
        </p:nvSpPr>
        <p:spPr>
          <a:xfrm>
            <a:off x="430827" y="1731006"/>
            <a:ext cx="4130540" cy="32448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pPr algn="r"/>
            <a:r>
              <a:rPr lang="en-US" sz="4800" dirty="0">
                <a:solidFill>
                  <a:srgbClr val="FFC000"/>
                </a:solidFill>
              </a:rPr>
              <a:t>Why</a:t>
            </a:r>
          </a:p>
          <a:p>
            <a:pPr algn="r"/>
            <a:r>
              <a:rPr lang="en-US" dirty="0">
                <a:solidFill>
                  <a:schemeClr val="bg1"/>
                </a:solidFill>
              </a:rPr>
              <a:t>Cloud?</a:t>
            </a:r>
            <a:endParaRPr lang="en-US" sz="3200" dirty="0">
              <a:solidFill>
                <a:schemeClr val="bg1"/>
              </a:solidFill>
            </a:endParaRPr>
          </a:p>
        </p:txBody>
      </p:sp>
      <p:cxnSp>
        <p:nvCxnSpPr>
          <p:cNvPr id="8" name="Straight Connector 7">
            <a:extLst>
              <a:ext uri="{FF2B5EF4-FFF2-40B4-BE49-F238E27FC236}">
                <a16:creationId xmlns:a16="http://schemas.microsoft.com/office/drawing/2014/main" id="{77E25A9D-54C1-A75F-DC74-990C717E4E54}"/>
              </a:ext>
            </a:extLst>
          </p:cNvPr>
          <p:cNvCxnSpPr>
            <a:cxnSpLocks/>
          </p:cNvCxnSpPr>
          <p:nvPr/>
        </p:nvCxnSpPr>
        <p:spPr bwMode="auto">
          <a:xfrm>
            <a:off x="4846930" y="1664331"/>
            <a:ext cx="0" cy="3169328"/>
          </a:xfrm>
          <a:prstGeom prst="line">
            <a:avLst/>
          </a:prstGeom>
          <a:solidFill>
            <a:schemeClr val="lt2"/>
          </a:solidFill>
          <a:ln w="38100" cap="flat" cmpd="sng" algn="ctr">
            <a:solidFill>
              <a:schemeClr val="bg1"/>
            </a:solidFill>
            <a:prstDash val="solid"/>
            <a:headEnd type="none" w="med" len="med"/>
            <a:tailEnd type="none" w="med" len="med"/>
          </a:ln>
          <a:effectLst/>
        </p:spPr>
      </p:cxnSp>
      <p:sp>
        <p:nvSpPr>
          <p:cNvPr id="4" name="Title 1">
            <a:extLst>
              <a:ext uri="{FF2B5EF4-FFF2-40B4-BE49-F238E27FC236}">
                <a16:creationId xmlns:a16="http://schemas.microsoft.com/office/drawing/2014/main" id="{B91A75AA-D40E-FF2A-AE2E-B19060DB1797}"/>
              </a:ext>
            </a:extLst>
          </p:cNvPr>
          <p:cNvSpPr txBox="1">
            <a:spLocks/>
          </p:cNvSpPr>
          <p:nvPr/>
        </p:nvSpPr>
        <p:spPr>
          <a:xfrm>
            <a:off x="6095989" y="2124652"/>
            <a:ext cx="5246961" cy="3650506"/>
          </a:xfrm>
          <a:prstGeom prst="rect">
            <a:avLst/>
          </a:prstGeom>
          <a:solidFill>
            <a:schemeClr val="accent1">
              <a:lumMod val="75000"/>
              <a:alpha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pPr marL="457200" indent="-457200">
              <a:spcBef>
                <a:spcPts val="600"/>
              </a:spcBef>
              <a:spcAft>
                <a:spcPts val="600"/>
              </a:spcAft>
              <a:buClr>
                <a:srgbClr val="FFC000"/>
              </a:buClr>
              <a:buFont typeface="Wingdings" panose="05000000000000000000" pitchFamily="2" charset="2"/>
              <a:buChar char="q"/>
            </a:pPr>
            <a:r>
              <a:rPr lang="en-US" sz="3200" dirty="0">
                <a:solidFill>
                  <a:schemeClr val="bg1"/>
                </a:solidFill>
                <a:effectLst>
                  <a:outerShdw blurRad="38100" dist="38100" dir="2700000" algn="tl">
                    <a:srgbClr val="000000">
                      <a:alpha val="43137"/>
                    </a:srgbClr>
                  </a:outerShdw>
                </a:effectLst>
              </a:rPr>
              <a:t>Scalability</a:t>
            </a:r>
          </a:p>
          <a:p>
            <a:pPr marL="457200" indent="-457200">
              <a:spcBef>
                <a:spcPts val="600"/>
              </a:spcBef>
              <a:spcAft>
                <a:spcPts val="600"/>
              </a:spcAft>
              <a:buClr>
                <a:srgbClr val="FFC000"/>
              </a:buClr>
              <a:buFont typeface="Wingdings" panose="05000000000000000000" pitchFamily="2" charset="2"/>
              <a:buChar char="q"/>
            </a:pPr>
            <a:r>
              <a:rPr lang="en-US" sz="3200" dirty="0">
                <a:solidFill>
                  <a:schemeClr val="bg1"/>
                </a:solidFill>
                <a:effectLst>
                  <a:outerShdw blurRad="38100" dist="38100" dir="2700000" algn="tl">
                    <a:srgbClr val="000000">
                      <a:alpha val="43137"/>
                    </a:srgbClr>
                  </a:outerShdw>
                </a:effectLst>
              </a:rPr>
              <a:t>Reliability</a:t>
            </a:r>
          </a:p>
          <a:p>
            <a:pPr marL="457200" indent="-457200">
              <a:spcBef>
                <a:spcPts val="600"/>
              </a:spcBef>
              <a:spcAft>
                <a:spcPts val="600"/>
              </a:spcAft>
              <a:buClr>
                <a:srgbClr val="FFC000"/>
              </a:buClr>
              <a:buFont typeface="Wingdings" panose="05000000000000000000" pitchFamily="2" charset="2"/>
              <a:buChar char="q"/>
            </a:pPr>
            <a:r>
              <a:rPr lang="en-US" sz="3200" dirty="0">
                <a:solidFill>
                  <a:schemeClr val="bg1"/>
                </a:solidFill>
                <a:effectLst>
                  <a:outerShdw blurRad="38100" dist="38100" dir="2700000" algn="tl">
                    <a:srgbClr val="000000">
                      <a:alpha val="43137"/>
                    </a:srgbClr>
                  </a:outerShdw>
                </a:effectLst>
              </a:rPr>
              <a:t>Sustainability</a:t>
            </a:r>
          </a:p>
          <a:p>
            <a:pPr marL="457200" indent="-457200">
              <a:spcBef>
                <a:spcPts val="600"/>
              </a:spcBef>
              <a:spcAft>
                <a:spcPts val="600"/>
              </a:spcAft>
              <a:buClr>
                <a:srgbClr val="FFC000"/>
              </a:buClr>
              <a:buFont typeface="Wingdings" panose="05000000000000000000" pitchFamily="2" charset="2"/>
              <a:buChar char="q"/>
            </a:pPr>
            <a:r>
              <a:rPr lang="en-US" sz="3200" dirty="0">
                <a:solidFill>
                  <a:schemeClr val="bg1"/>
                </a:solidFill>
                <a:effectLst>
                  <a:outerShdw blurRad="38100" dist="38100" dir="2700000" algn="tl">
                    <a:srgbClr val="000000">
                      <a:alpha val="43137"/>
                    </a:srgbClr>
                  </a:outerShdw>
                </a:effectLst>
              </a:rPr>
              <a:t>Accessibility</a:t>
            </a:r>
          </a:p>
          <a:p>
            <a:pPr marL="457200" indent="-457200">
              <a:spcBef>
                <a:spcPts val="600"/>
              </a:spcBef>
              <a:spcAft>
                <a:spcPts val="600"/>
              </a:spcAft>
              <a:buClr>
                <a:srgbClr val="FFC000"/>
              </a:buClr>
              <a:buFont typeface="Wingdings" panose="05000000000000000000" pitchFamily="2" charset="2"/>
              <a:buChar char="q"/>
            </a:pPr>
            <a:r>
              <a:rPr lang="en-US" sz="3200" dirty="0">
                <a:solidFill>
                  <a:schemeClr val="bg1"/>
                </a:solidFill>
                <a:effectLst>
                  <a:outerShdw blurRad="38100" dist="38100" dir="2700000" algn="tl">
                    <a:srgbClr val="000000">
                      <a:alpha val="43137"/>
                    </a:srgbClr>
                  </a:outerShdw>
                </a:effectLst>
              </a:rPr>
              <a:t>Flexibility</a:t>
            </a:r>
          </a:p>
          <a:p>
            <a:pPr marL="457200" indent="-457200">
              <a:spcBef>
                <a:spcPts val="600"/>
              </a:spcBef>
              <a:spcAft>
                <a:spcPts val="600"/>
              </a:spcAft>
              <a:buClr>
                <a:srgbClr val="FFC000"/>
              </a:buClr>
              <a:buFont typeface="Wingdings" panose="05000000000000000000" pitchFamily="2" charset="2"/>
              <a:buChar char="q"/>
            </a:pPr>
            <a:r>
              <a:rPr lang="en-US" sz="3200" dirty="0">
                <a:solidFill>
                  <a:schemeClr val="bg1"/>
                </a:solidFill>
                <a:effectLst>
                  <a:outerShdw blurRad="38100" dist="38100" dir="2700000" algn="tl">
                    <a:srgbClr val="000000">
                      <a:alpha val="43137"/>
                    </a:srgbClr>
                  </a:outerShdw>
                </a:effectLst>
              </a:rPr>
              <a:t>Security</a:t>
            </a:r>
          </a:p>
        </p:txBody>
      </p:sp>
    </p:spTree>
    <p:custDataLst>
      <p:tags r:id="rId1"/>
    </p:custDataLst>
    <p:extLst>
      <p:ext uri="{BB962C8B-B14F-4D97-AF65-F5344CB8AC3E}">
        <p14:creationId xmlns:p14="http://schemas.microsoft.com/office/powerpoint/2010/main" val="199855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C57E17-7615-8708-2B00-E683A3A69E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5351" y="-3520"/>
            <a:ext cx="11074321" cy="7388648"/>
          </a:xfrm>
          <a:prstGeom prst="rect">
            <a:avLst/>
          </a:prstGeom>
        </p:spPr>
      </p:pic>
      <p:sp>
        <p:nvSpPr>
          <p:cNvPr id="7" name="Rectangle 6">
            <a:extLst>
              <a:ext uri="{FF2B5EF4-FFF2-40B4-BE49-F238E27FC236}">
                <a16:creationId xmlns:a16="http://schemas.microsoft.com/office/drawing/2014/main" id="{273CA28B-9D8E-020D-AA32-E7178861F3DC}"/>
              </a:ext>
            </a:extLst>
          </p:cNvPr>
          <p:cNvSpPr/>
          <p:nvPr/>
        </p:nvSpPr>
        <p:spPr>
          <a:xfrm rot="10800000" flipH="1">
            <a:off x="7013986" y="0"/>
            <a:ext cx="5178014" cy="6858000"/>
          </a:xfrm>
          <a:prstGeom prst="rect">
            <a:avLst/>
          </a:prstGeom>
          <a:gradFill flip="none" rotWithShape="1">
            <a:gsLst>
              <a:gs pos="0">
                <a:schemeClr val="bg1"/>
              </a:gs>
              <a:gs pos="47680">
                <a:srgbClr val="FFFFFF"/>
              </a:gs>
              <a:gs pos="98000">
                <a:schemeClr val="bg1">
                  <a:alpha val="0"/>
                </a:schemeClr>
              </a:gs>
              <a:gs pos="24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Title 1">
            <a:extLst>
              <a:ext uri="{FF2B5EF4-FFF2-40B4-BE49-F238E27FC236}">
                <a16:creationId xmlns:a16="http://schemas.microsoft.com/office/drawing/2014/main" id="{861DA91E-F100-1FFB-85BA-11754C7C9FB9}"/>
              </a:ext>
            </a:extLst>
          </p:cNvPr>
          <p:cNvSpPr txBox="1">
            <a:spLocks/>
          </p:cNvSpPr>
          <p:nvPr/>
        </p:nvSpPr>
        <p:spPr>
          <a:xfrm>
            <a:off x="7920000" y="623945"/>
            <a:ext cx="3824776" cy="5518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r>
              <a:rPr kumimoji="0" lang="en-US" sz="8000" b="1" i="0" u="none" strike="noStrike" kern="1200" cap="none" spc="0" normalizeH="0" baseline="0" noProof="0" dirty="0">
                <a:ln>
                  <a:noFill/>
                </a:ln>
                <a:solidFill>
                  <a:srgbClr val="00558C"/>
                </a:solidFill>
                <a:effectLst/>
                <a:uLnTx/>
                <a:uFillTx/>
                <a:latin typeface="Arial" panose="020B0604020202020204"/>
                <a:ea typeface="+mn-ea"/>
                <a:cs typeface="+mn-cs"/>
              </a:rPr>
              <a:t>SaaS</a:t>
            </a:r>
            <a:r>
              <a:rPr kumimoji="0" lang="en-US" sz="8000" b="0" i="0" u="none" strike="noStrike" kern="1200" cap="none" spc="0" normalizeH="0" baseline="0" noProof="0" dirty="0">
                <a:ln>
                  <a:noFill/>
                </a:ln>
                <a:solidFill>
                  <a:srgbClr val="00558C"/>
                </a:solidFill>
                <a:effectLst/>
                <a:uLnTx/>
                <a:uFillTx/>
                <a:latin typeface="Arial" panose="020B0604020202020204"/>
                <a:ea typeface="+mn-ea"/>
                <a:cs typeface="+mn-cs"/>
              </a:rPr>
              <a:t> </a:t>
            </a:r>
            <a:r>
              <a:rPr lang="en-US" dirty="0">
                <a:solidFill>
                  <a:schemeClr val="tx2"/>
                </a:solidFill>
              </a:rPr>
              <a:t>Trade off</a:t>
            </a:r>
          </a:p>
          <a:p>
            <a:endParaRPr lang="en-US" dirty="0">
              <a:solidFill>
                <a:schemeClr val="tx2"/>
              </a:solidFill>
            </a:endParaRPr>
          </a:p>
          <a:p>
            <a:r>
              <a:rPr lang="en-US" dirty="0">
                <a:solidFill>
                  <a:schemeClr val="tx2"/>
                </a:solidFill>
              </a:rPr>
              <a:t>It must be</a:t>
            </a:r>
            <a:endParaRPr lang="en-US" dirty="0">
              <a:solidFill>
                <a:schemeClr val="accent4"/>
              </a:solidFill>
            </a:endParaRPr>
          </a:p>
          <a:p>
            <a:r>
              <a:rPr lang="en-US" sz="6600" dirty="0">
                <a:solidFill>
                  <a:schemeClr val="accent4"/>
                </a:solidFill>
              </a:rPr>
              <a:t>Easy!</a:t>
            </a:r>
            <a:endParaRPr lang="en-US" sz="3200" dirty="0">
              <a:solidFill>
                <a:schemeClr val="accent4"/>
              </a:solidFill>
            </a:endParaRPr>
          </a:p>
        </p:txBody>
      </p:sp>
      <p:cxnSp>
        <p:nvCxnSpPr>
          <p:cNvPr id="9" name="Straight Connector 8">
            <a:extLst>
              <a:ext uri="{FF2B5EF4-FFF2-40B4-BE49-F238E27FC236}">
                <a16:creationId xmlns:a16="http://schemas.microsoft.com/office/drawing/2014/main" id="{8E864721-9494-D04D-91D1-556221256CF6}"/>
              </a:ext>
            </a:extLst>
          </p:cNvPr>
          <p:cNvCxnSpPr>
            <a:cxnSpLocks/>
          </p:cNvCxnSpPr>
          <p:nvPr/>
        </p:nvCxnSpPr>
        <p:spPr bwMode="auto">
          <a:xfrm>
            <a:off x="7436173" y="1901000"/>
            <a:ext cx="0" cy="3169328"/>
          </a:xfrm>
          <a:prstGeom prst="line">
            <a:avLst/>
          </a:prstGeom>
          <a:solidFill>
            <a:schemeClr val="lt2"/>
          </a:solidFill>
          <a:ln w="38100" cap="flat" cmpd="sng" algn="ctr">
            <a:solidFill>
              <a:schemeClr val="accent4"/>
            </a:solidFill>
            <a:prstDash val="solid"/>
            <a:headEnd type="none" w="med" len="med"/>
            <a:tailEnd type="none" w="med" len="med"/>
          </a:ln>
          <a:effectLst/>
        </p:spPr>
      </p:cxnSp>
      <p:sp>
        <p:nvSpPr>
          <p:cNvPr id="10" name="TextBox 9">
            <a:extLst>
              <a:ext uri="{FF2B5EF4-FFF2-40B4-BE49-F238E27FC236}">
                <a16:creationId xmlns:a16="http://schemas.microsoft.com/office/drawing/2014/main" id="{14A5CFDF-DA09-35BE-4A92-DD5D44EBE08C}"/>
              </a:ext>
            </a:extLst>
          </p:cNvPr>
          <p:cNvSpPr txBox="1"/>
          <p:nvPr/>
        </p:nvSpPr>
        <p:spPr>
          <a:xfrm>
            <a:off x="-87086" y="4528457"/>
            <a:ext cx="7961085" cy="2053230"/>
          </a:xfrm>
          <a:prstGeom prst="rect">
            <a:avLst/>
          </a:prstGeom>
          <a:solidFill>
            <a:schemeClr val="accent1">
              <a:lumMod val="75000"/>
              <a:alpha val="80000"/>
            </a:schemeClr>
          </a:solidFill>
        </p:spPr>
        <p:txBody>
          <a:bodyPr vert="horz" lIns="91440" tIns="45720" rIns="91440" bIns="45720" rtlCol="0" anchor="ctr">
            <a:noAutofit/>
          </a:bodyPr>
          <a:lstStyle>
            <a:defPPr>
              <a:defRPr lang="en-US"/>
            </a:defPPr>
            <a:lvl1pPr marL="457200" indent="-457200">
              <a:lnSpc>
                <a:spcPct val="90000"/>
              </a:lnSpc>
              <a:spcBef>
                <a:spcPts val="600"/>
              </a:spcBef>
              <a:spcAft>
                <a:spcPts val="600"/>
              </a:spcAft>
              <a:buClr>
                <a:srgbClr val="FFC000"/>
              </a:buClr>
              <a:buFont typeface="Courier New" panose="02070309020205020404" pitchFamily="49" charset="0"/>
              <a:buChar char="o"/>
              <a:defRPr sz="3200">
                <a:solidFill>
                  <a:schemeClr val="bg1"/>
                </a:solidFill>
                <a:effectLst>
                  <a:outerShdw blurRad="38100" dist="38100" dir="2700000" algn="tl">
                    <a:srgbClr val="000000">
                      <a:alpha val="43137"/>
                    </a:srgbClr>
                  </a:outerShdw>
                </a:effectLst>
                <a:latin typeface="Arial Black" panose="020B0A04020102020204" pitchFamily="34" charset="0"/>
                <a:ea typeface="+mj-ea"/>
                <a:cs typeface="+mj-cs"/>
              </a:defRPr>
            </a:lvl1pPr>
          </a:lstStyle>
          <a:p>
            <a:pPr marL="0" indent="0">
              <a:buNone/>
            </a:pPr>
            <a:endParaRPr lang="en-GB" sz="2800" dirty="0"/>
          </a:p>
        </p:txBody>
      </p:sp>
      <p:sp>
        <p:nvSpPr>
          <p:cNvPr id="2" name="Isosceles Triangle 1">
            <a:extLst>
              <a:ext uri="{FF2B5EF4-FFF2-40B4-BE49-F238E27FC236}">
                <a16:creationId xmlns:a16="http://schemas.microsoft.com/office/drawing/2014/main" id="{FC8A175B-3E84-8678-A58F-255292D69A5A}"/>
              </a:ext>
            </a:extLst>
          </p:cNvPr>
          <p:cNvSpPr/>
          <p:nvPr/>
        </p:nvSpPr>
        <p:spPr>
          <a:xfrm>
            <a:off x="1168400" y="5484504"/>
            <a:ext cx="5496382" cy="954477"/>
          </a:xfrm>
          <a:prstGeom prst="triangle">
            <a:avLst>
              <a:gd name="adj" fmla="val 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Isosceles Triangle 2">
            <a:extLst>
              <a:ext uri="{FF2B5EF4-FFF2-40B4-BE49-F238E27FC236}">
                <a16:creationId xmlns:a16="http://schemas.microsoft.com/office/drawing/2014/main" id="{DB970F9C-BEE5-AC4A-C85C-32B383C2391B}"/>
              </a:ext>
            </a:extLst>
          </p:cNvPr>
          <p:cNvSpPr/>
          <p:nvPr/>
        </p:nvSpPr>
        <p:spPr>
          <a:xfrm rot="10800000">
            <a:off x="1177103" y="5390161"/>
            <a:ext cx="5496382" cy="954477"/>
          </a:xfrm>
          <a:prstGeom prst="triangle">
            <a:avLst>
              <a:gd name="adj"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4" name="Arrow: Down 3">
            <a:extLst>
              <a:ext uri="{FF2B5EF4-FFF2-40B4-BE49-F238E27FC236}">
                <a16:creationId xmlns:a16="http://schemas.microsoft.com/office/drawing/2014/main" id="{1ED5CF7E-96D4-DF6B-C711-8DF4B3A29958}"/>
              </a:ext>
            </a:extLst>
          </p:cNvPr>
          <p:cNvSpPr/>
          <p:nvPr/>
        </p:nvSpPr>
        <p:spPr>
          <a:xfrm>
            <a:off x="6026042" y="4651829"/>
            <a:ext cx="476059" cy="56605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B9BFCB0B-8913-77E0-DC91-E3A9F5277350}"/>
              </a:ext>
            </a:extLst>
          </p:cNvPr>
          <p:cNvSpPr txBox="1"/>
          <p:nvPr/>
        </p:nvSpPr>
        <p:spPr>
          <a:xfrm>
            <a:off x="1180607" y="6023140"/>
            <a:ext cx="925200" cy="369332"/>
          </a:xfrm>
          <a:prstGeom prst="rect">
            <a:avLst/>
          </a:prstGeom>
          <a:noFill/>
        </p:spPr>
        <p:txBody>
          <a:bodyPr wrap="square" rtlCol="0">
            <a:spAutoFit/>
          </a:bodyPr>
          <a:lstStyle/>
          <a:p>
            <a:r>
              <a:rPr lang="en-GB" dirty="0"/>
              <a:t>Control</a:t>
            </a:r>
          </a:p>
        </p:txBody>
      </p:sp>
      <p:sp>
        <p:nvSpPr>
          <p:cNvPr id="12" name="TextBox 11">
            <a:extLst>
              <a:ext uri="{FF2B5EF4-FFF2-40B4-BE49-F238E27FC236}">
                <a16:creationId xmlns:a16="http://schemas.microsoft.com/office/drawing/2014/main" id="{3B9C12DD-135B-22D3-6A09-3D310A306EB4}"/>
              </a:ext>
            </a:extLst>
          </p:cNvPr>
          <p:cNvSpPr txBox="1"/>
          <p:nvPr/>
        </p:nvSpPr>
        <p:spPr>
          <a:xfrm>
            <a:off x="5515429" y="5390161"/>
            <a:ext cx="1164991" cy="369332"/>
          </a:xfrm>
          <a:prstGeom prst="rect">
            <a:avLst/>
          </a:prstGeom>
          <a:noFill/>
        </p:spPr>
        <p:txBody>
          <a:bodyPr wrap="square" rtlCol="0">
            <a:spAutoFit/>
          </a:bodyPr>
          <a:lstStyle/>
          <a:p>
            <a:r>
              <a:rPr lang="en-GB" dirty="0"/>
              <a:t>Simplicity</a:t>
            </a:r>
          </a:p>
        </p:txBody>
      </p:sp>
      <p:sp>
        <p:nvSpPr>
          <p:cNvPr id="13" name="TextBox 12">
            <a:extLst>
              <a:ext uri="{FF2B5EF4-FFF2-40B4-BE49-F238E27FC236}">
                <a16:creationId xmlns:a16="http://schemas.microsoft.com/office/drawing/2014/main" id="{766D7221-3272-0C1C-B5E5-D923BD40D494}"/>
              </a:ext>
            </a:extLst>
          </p:cNvPr>
          <p:cNvSpPr txBox="1"/>
          <p:nvPr/>
        </p:nvSpPr>
        <p:spPr>
          <a:xfrm>
            <a:off x="9642737" y="6581687"/>
            <a:ext cx="2843829" cy="261610"/>
          </a:xfrm>
          <a:prstGeom prst="rect">
            <a:avLst/>
          </a:prstGeom>
          <a:noFill/>
        </p:spPr>
        <p:txBody>
          <a:bodyPr wrap="square">
            <a:spAutoFit/>
          </a:bodyPr>
          <a:lstStyle/>
          <a:p>
            <a:r>
              <a:rPr lang="en-GB" sz="1100" b="0" i="0" dirty="0">
                <a:solidFill>
                  <a:srgbClr val="191B26"/>
                </a:solidFill>
                <a:effectLst/>
                <a:latin typeface="Open Sans" panose="020B0606030504020204" pitchFamily="34" charset="0"/>
              </a:rPr>
              <a:t>Image by </a:t>
            </a:r>
            <a:r>
              <a:rPr lang="en-GB" sz="1100" b="0" i="0" u="sng" dirty="0">
                <a:solidFill>
                  <a:srgbClr val="191B26"/>
                </a:solidFill>
                <a:effectLst/>
                <a:latin typeface="Open Sans" panose="020B0606030504020204" pitchFamily="34" charset="0"/>
                <a:hlinkClick r:id="rId5"/>
              </a:rPr>
              <a:t>Robin Higgins</a:t>
            </a:r>
            <a:r>
              <a:rPr lang="en-GB" sz="1100" b="0" i="0" dirty="0">
                <a:solidFill>
                  <a:srgbClr val="191B26"/>
                </a:solidFill>
                <a:effectLst/>
                <a:latin typeface="Open Sans" panose="020B0606030504020204" pitchFamily="34" charset="0"/>
              </a:rPr>
              <a:t> from </a:t>
            </a:r>
            <a:r>
              <a:rPr lang="en-GB" sz="1100" b="0" i="0" u="sng" dirty="0" err="1">
                <a:solidFill>
                  <a:srgbClr val="191B26"/>
                </a:solidFill>
                <a:effectLst/>
                <a:latin typeface="Open Sans" panose="020B0606030504020204" pitchFamily="34" charset="0"/>
                <a:hlinkClick r:id="rId6"/>
              </a:rPr>
              <a:t>Pixabay</a:t>
            </a:r>
            <a:r>
              <a:rPr lang="en-GB" sz="1100" b="0" i="0" dirty="0">
                <a:solidFill>
                  <a:srgbClr val="191B26"/>
                </a:solidFill>
                <a:effectLst/>
                <a:latin typeface="Open Sans" panose="020B0606030504020204" pitchFamily="34" charset="0"/>
              </a:rPr>
              <a:t> </a:t>
            </a:r>
            <a:endParaRPr lang="en-GB" sz="1100" dirty="0"/>
          </a:p>
        </p:txBody>
      </p:sp>
    </p:spTree>
    <p:custDataLst>
      <p:tags r:id="rId1"/>
    </p:custDataLst>
    <p:extLst>
      <p:ext uri="{BB962C8B-B14F-4D97-AF65-F5344CB8AC3E}">
        <p14:creationId xmlns:p14="http://schemas.microsoft.com/office/powerpoint/2010/main" val="507172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C57E17-7615-8708-2B00-E683A3A69E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6377" y="-3520"/>
            <a:ext cx="11074320" cy="7388648"/>
          </a:xfrm>
          <a:prstGeom prst="rect">
            <a:avLst/>
          </a:prstGeom>
        </p:spPr>
      </p:pic>
      <p:sp>
        <p:nvSpPr>
          <p:cNvPr id="7" name="Rectangle 6">
            <a:extLst>
              <a:ext uri="{FF2B5EF4-FFF2-40B4-BE49-F238E27FC236}">
                <a16:creationId xmlns:a16="http://schemas.microsoft.com/office/drawing/2014/main" id="{273CA28B-9D8E-020D-AA32-E7178861F3DC}"/>
              </a:ext>
            </a:extLst>
          </p:cNvPr>
          <p:cNvSpPr/>
          <p:nvPr/>
        </p:nvSpPr>
        <p:spPr>
          <a:xfrm rot="10800000" flipH="1">
            <a:off x="7013986" y="0"/>
            <a:ext cx="5178014" cy="6858000"/>
          </a:xfrm>
          <a:prstGeom prst="rect">
            <a:avLst/>
          </a:prstGeom>
          <a:gradFill flip="none" rotWithShape="1">
            <a:gsLst>
              <a:gs pos="0">
                <a:schemeClr val="bg1"/>
              </a:gs>
              <a:gs pos="47680">
                <a:srgbClr val="FFFFFF"/>
              </a:gs>
              <a:gs pos="98000">
                <a:schemeClr val="bg1">
                  <a:alpha val="0"/>
                </a:schemeClr>
              </a:gs>
              <a:gs pos="24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Title 1">
            <a:extLst>
              <a:ext uri="{FF2B5EF4-FFF2-40B4-BE49-F238E27FC236}">
                <a16:creationId xmlns:a16="http://schemas.microsoft.com/office/drawing/2014/main" id="{861DA91E-F100-1FFB-85BA-11754C7C9FB9}"/>
              </a:ext>
            </a:extLst>
          </p:cNvPr>
          <p:cNvSpPr txBox="1">
            <a:spLocks/>
          </p:cNvSpPr>
          <p:nvPr/>
        </p:nvSpPr>
        <p:spPr>
          <a:xfrm>
            <a:off x="7920000" y="623945"/>
            <a:ext cx="4086036" cy="5518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r>
              <a:rPr lang="en-US" dirty="0">
                <a:solidFill>
                  <a:schemeClr val="tx2"/>
                </a:solidFill>
              </a:rPr>
              <a:t>Customer</a:t>
            </a:r>
            <a:r>
              <a:rPr kumimoji="0" lang="en-US" sz="8000" b="0" i="0" u="none" strike="noStrike" kern="1200" cap="none" spc="0" normalizeH="0" baseline="0" noProof="0" dirty="0">
                <a:ln>
                  <a:noFill/>
                </a:ln>
                <a:solidFill>
                  <a:srgbClr val="00558C"/>
                </a:solidFill>
                <a:effectLst/>
                <a:uLnTx/>
                <a:uFillTx/>
                <a:latin typeface="Arial" panose="020B0604020202020204"/>
                <a:ea typeface="+mn-ea"/>
                <a:cs typeface="+mn-cs"/>
              </a:rPr>
              <a:t> </a:t>
            </a:r>
            <a:r>
              <a:rPr lang="en-US" dirty="0">
                <a:solidFill>
                  <a:schemeClr val="tx2"/>
                </a:solidFill>
              </a:rPr>
              <a:t>Satisfaction</a:t>
            </a:r>
          </a:p>
          <a:p>
            <a:r>
              <a:rPr lang="en-US" dirty="0">
                <a:solidFill>
                  <a:schemeClr val="tx2"/>
                </a:solidFill>
              </a:rPr>
              <a:t>Is key to</a:t>
            </a:r>
            <a:r>
              <a:rPr lang="en-US" sz="6600" dirty="0">
                <a:solidFill>
                  <a:schemeClr val="accent4"/>
                </a:solidFill>
              </a:rPr>
              <a:t> Success</a:t>
            </a:r>
            <a:endParaRPr lang="en-US" sz="3200" dirty="0">
              <a:solidFill>
                <a:schemeClr val="accent4"/>
              </a:solidFill>
            </a:endParaRPr>
          </a:p>
        </p:txBody>
      </p:sp>
      <p:cxnSp>
        <p:nvCxnSpPr>
          <p:cNvPr id="9" name="Straight Connector 8">
            <a:extLst>
              <a:ext uri="{FF2B5EF4-FFF2-40B4-BE49-F238E27FC236}">
                <a16:creationId xmlns:a16="http://schemas.microsoft.com/office/drawing/2014/main" id="{8E864721-9494-D04D-91D1-556221256CF6}"/>
              </a:ext>
            </a:extLst>
          </p:cNvPr>
          <p:cNvCxnSpPr>
            <a:cxnSpLocks/>
          </p:cNvCxnSpPr>
          <p:nvPr/>
        </p:nvCxnSpPr>
        <p:spPr bwMode="auto">
          <a:xfrm>
            <a:off x="7436173" y="1901000"/>
            <a:ext cx="0" cy="3169328"/>
          </a:xfrm>
          <a:prstGeom prst="line">
            <a:avLst/>
          </a:prstGeom>
          <a:solidFill>
            <a:schemeClr val="lt2"/>
          </a:solidFill>
          <a:ln w="38100" cap="flat" cmpd="sng" algn="ctr">
            <a:solidFill>
              <a:schemeClr val="accent4"/>
            </a:solidFill>
            <a:prstDash val="solid"/>
            <a:headEnd type="none" w="med" len="med"/>
            <a:tailEnd type="none" w="med" len="med"/>
          </a:ln>
          <a:effectLst/>
        </p:spPr>
      </p:cxnSp>
      <p:sp>
        <p:nvSpPr>
          <p:cNvPr id="11" name="TextBox 10">
            <a:extLst>
              <a:ext uri="{FF2B5EF4-FFF2-40B4-BE49-F238E27FC236}">
                <a16:creationId xmlns:a16="http://schemas.microsoft.com/office/drawing/2014/main" id="{5C354C6E-AFF3-60A8-4E3A-130C93CA231E}"/>
              </a:ext>
            </a:extLst>
          </p:cNvPr>
          <p:cNvSpPr txBox="1"/>
          <p:nvPr/>
        </p:nvSpPr>
        <p:spPr>
          <a:xfrm>
            <a:off x="9642737" y="6581687"/>
            <a:ext cx="2843829" cy="261610"/>
          </a:xfrm>
          <a:prstGeom prst="rect">
            <a:avLst/>
          </a:prstGeom>
          <a:noFill/>
        </p:spPr>
        <p:txBody>
          <a:bodyPr wrap="square">
            <a:spAutoFit/>
          </a:bodyPr>
          <a:lstStyle/>
          <a:p>
            <a:r>
              <a:rPr lang="en-GB" sz="1100" b="0" i="0" dirty="0">
                <a:solidFill>
                  <a:srgbClr val="191B26"/>
                </a:solidFill>
                <a:effectLst/>
                <a:latin typeface="Open Sans" panose="020B0606030504020204" pitchFamily="34" charset="0"/>
              </a:rPr>
              <a:t>Image by </a:t>
            </a:r>
            <a:r>
              <a:rPr lang="en-GB" sz="1100" b="0" i="0" u="sng" dirty="0">
                <a:solidFill>
                  <a:srgbClr val="191B26"/>
                </a:solidFill>
                <a:effectLst/>
                <a:latin typeface="Open Sans" panose="020B0606030504020204" pitchFamily="34" charset="0"/>
                <a:hlinkClick r:id="rId5"/>
              </a:rPr>
              <a:t>Robin Higgins</a:t>
            </a:r>
            <a:r>
              <a:rPr lang="en-GB" sz="1100" b="0" i="0" dirty="0">
                <a:solidFill>
                  <a:srgbClr val="191B26"/>
                </a:solidFill>
                <a:effectLst/>
                <a:latin typeface="Open Sans" panose="020B0606030504020204" pitchFamily="34" charset="0"/>
              </a:rPr>
              <a:t> from </a:t>
            </a:r>
            <a:r>
              <a:rPr lang="en-GB" sz="1100" b="0" i="0" u="sng" dirty="0" err="1">
                <a:solidFill>
                  <a:srgbClr val="191B26"/>
                </a:solidFill>
                <a:effectLst/>
                <a:latin typeface="Open Sans" panose="020B0606030504020204" pitchFamily="34" charset="0"/>
                <a:hlinkClick r:id="rId6"/>
              </a:rPr>
              <a:t>Pixabay</a:t>
            </a:r>
            <a:r>
              <a:rPr lang="en-GB" sz="1100" b="0" i="0" dirty="0">
                <a:solidFill>
                  <a:srgbClr val="191B26"/>
                </a:solidFill>
                <a:effectLst/>
                <a:latin typeface="Open Sans" panose="020B0606030504020204" pitchFamily="34" charset="0"/>
              </a:rPr>
              <a:t> </a:t>
            </a:r>
            <a:endParaRPr lang="en-GB" sz="1100" dirty="0"/>
          </a:p>
        </p:txBody>
      </p:sp>
    </p:spTree>
    <p:custDataLst>
      <p:tags r:id="rId1"/>
    </p:custDataLst>
    <p:extLst>
      <p:ext uri="{BB962C8B-B14F-4D97-AF65-F5344CB8AC3E}">
        <p14:creationId xmlns:p14="http://schemas.microsoft.com/office/powerpoint/2010/main" val="813070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FAC1-656A-5911-6FF3-C424CE5B93C6}"/>
              </a:ext>
            </a:extLst>
          </p:cNvPr>
          <p:cNvSpPr>
            <a:spLocks noGrp="1"/>
          </p:cNvSpPr>
          <p:nvPr>
            <p:ph type="title"/>
          </p:nvPr>
        </p:nvSpPr>
        <p:spPr/>
        <p:txBody>
          <a:bodyPr/>
          <a:lstStyle/>
          <a:p>
            <a:r>
              <a:rPr lang="en-GB" dirty="0"/>
              <a:t>Resources &amp; Support</a:t>
            </a:r>
          </a:p>
        </p:txBody>
      </p:sp>
      <p:sp>
        <p:nvSpPr>
          <p:cNvPr id="5" name="Text Placeholder 4">
            <a:extLst>
              <a:ext uri="{FF2B5EF4-FFF2-40B4-BE49-F238E27FC236}">
                <a16:creationId xmlns:a16="http://schemas.microsoft.com/office/drawing/2014/main" id="{011AD708-74B8-9065-7272-5103FFEC10BC}"/>
              </a:ext>
            </a:extLst>
          </p:cNvPr>
          <p:cNvSpPr>
            <a:spLocks noGrp="1"/>
          </p:cNvSpPr>
          <p:nvPr>
            <p:ph type="body" sz="quarter" idx="14"/>
          </p:nvPr>
        </p:nvSpPr>
        <p:spPr/>
        <p:txBody>
          <a:bodyPr/>
          <a:lstStyle/>
          <a:p>
            <a:r>
              <a:rPr lang="en-GB" dirty="0"/>
              <a:t>InfoSec Primer documents:</a:t>
            </a:r>
          </a:p>
          <a:p>
            <a:pPr lvl="1"/>
            <a:r>
              <a:rPr lang="en-GB" dirty="0"/>
              <a:t>TotalAgility Cloud</a:t>
            </a:r>
          </a:p>
          <a:p>
            <a:pPr lvl="1"/>
            <a:r>
              <a:rPr lang="en-GB" dirty="0"/>
              <a:t>AP Essentials </a:t>
            </a:r>
          </a:p>
          <a:p>
            <a:r>
              <a:rPr lang="en-GB" dirty="0"/>
              <a:t>Support &amp; InfoSec responses:</a:t>
            </a:r>
          </a:p>
          <a:p>
            <a:pPr lvl="1"/>
            <a:r>
              <a:rPr lang="en-GB" dirty="0">
                <a:hlinkClick r:id="rId3"/>
              </a:rPr>
              <a:t>cloud-help@kofax.com</a:t>
            </a:r>
            <a:r>
              <a:rPr lang="en-GB" dirty="0"/>
              <a:t> </a:t>
            </a:r>
          </a:p>
        </p:txBody>
      </p:sp>
      <p:sp>
        <p:nvSpPr>
          <p:cNvPr id="6" name="Text Placeholder 5">
            <a:extLst>
              <a:ext uri="{FF2B5EF4-FFF2-40B4-BE49-F238E27FC236}">
                <a16:creationId xmlns:a16="http://schemas.microsoft.com/office/drawing/2014/main" id="{030EB7DC-009E-E58C-DC12-230E34BF36D6}"/>
              </a:ext>
            </a:extLst>
          </p:cNvPr>
          <p:cNvSpPr>
            <a:spLocks noGrp="1"/>
          </p:cNvSpPr>
          <p:nvPr>
            <p:ph type="body" sz="quarter" idx="15"/>
          </p:nvPr>
        </p:nvSpPr>
        <p:spPr/>
        <p:txBody>
          <a:bodyPr/>
          <a:lstStyle/>
          <a:p>
            <a:endParaRPr lang="en-GB"/>
          </a:p>
        </p:txBody>
      </p:sp>
    </p:spTree>
    <p:custDataLst>
      <p:tags r:id="rId1"/>
    </p:custDataLst>
    <p:extLst>
      <p:ext uri="{BB962C8B-B14F-4D97-AF65-F5344CB8AC3E}">
        <p14:creationId xmlns:p14="http://schemas.microsoft.com/office/powerpoint/2010/main" val="86681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1037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94820-D35F-4C78-A897-B5223613AEB0}"/>
              </a:ext>
            </a:extLst>
          </p:cNvPr>
          <p:cNvSpPr>
            <a:spLocks noGrp="1"/>
          </p:cNvSpPr>
          <p:nvPr>
            <p:ph type="title"/>
          </p:nvPr>
        </p:nvSpPr>
        <p:spPr/>
        <p:txBody>
          <a:bodyPr/>
          <a:lstStyle/>
          <a:p>
            <a:r>
              <a:rPr lang="en-GB"/>
              <a:t>Integration Server Import Connectors</a:t>
            </a:r>
          </a:p>
        </p:txBody>
      </p:sp>
      <p:sp>
        <p:nvSpPr>
          <p:cNvPr id="5" name="Text Placeholder 4">
            <a:extLst>
              <a:ext uri="{FF2B5EF4-FFF2-40B4-BE49-F238E27FC236}">
                <a16:creationId xmlns:a16="http://schemas.microsoft.com/office/drawing/2014/main" id="{306931B7-5556-49C2-A3AF-694EF8EE3A6F}"/>
              </a:ext>
            </a:extLst>
          </p:cNvPr>
          <p:cNvSpPr>
            <a:spLocks noGrp="1"/>
          </p:cNvSpPr>
          <p:nvPr>
            <p:ph type="body" sz="quarter" idx="14"/>
          </p:nvPr>
        </p:nvSpPr>
        <p:spPr/>
        <p:txBody>
          <a:bodyPr>
            <a:normAutofit/>
          </a:bodyPr>
          <a:lstStyle/>
          <a:p>
            <a:r>
              <a:rPr lang="en-GB"/>
              <a:t>Active import sources (run as services within TotalAgility) include: </a:t>
            </a:r>
          </a:p>
          <a:p>
            <a:pPr lvl="1"/>
            <a:r>
              <a:rPr lang="en-GB"/>
              <a:t>Simple Mail Transfer Protocol (SMTP) </a:t>
            </a:r>
          </a:p>
          <a:p>
            <a:pPr lvl="1"/>
            <a:r>
              <a:rPr lang="en-GB"/>
              <a:t>Fax Over Internet Protocol (FoIP)</a:t>
            </a:r>
          </a:p>
          <a:p>
            <a:r>
              <a:rPr lang="en-GB"/>
              <a:t>Passive import sources (poll external resources) settings include: </a:t>
            </a:r>
          </a:p>
          <a:p>
            <a:pPr lvl="1"/>
            <a:r>
              <a:rPr lang="en-GB"/>
              <a:t>Post Office Protocol (POP3) </a:t>
            </a:r>
          </a:p>
          <a:p>
            <a:pPr lvl="1"/>
            <a:r>
              <a:rPr lang="en-GB"/>
              <a:t>Internet Message Access Protocol (IMAP) </a:t>
            </a:r>
          </a:p>
          <a:p>
            <a:pPr lvl="1"/>
            <a:r>
              <a:rPr lang="en-GB"/>
              <a:t>MS-Graph </a:t>
            </a:r>
          </a:p>
          <a:p>
            <a:pPr lvl="1"/>
            <a:r>
              <a:rPr lang="en-GB"/>
              <a:t>Exchange Web Services (EWS)</a:t>
            </a:r>
          </a:p>
          <a:p>
            <a:pPr lvl="1"/>
            <a:r>
              <a:rPr lang="en-GB"/>
              <a:t>External Fax Server </a:t>
            </a:r>
          </a:p>
          <a:p>
            <a:pPr lvl="1"/>
            <a:r>
              <a:rPr lang="en-GB"/>
              <a:t>File </a:t>
            </a:r>
          </a:p>
          <a:p>
            <a:r>
              <a:rPr lang="en-GB"/>
              <a:t>Automatically convert incoming messages into documents for natively handling</a:t>
            </a:r>
          </a:p>
        </p:txBody>
      </p:sp>
      <p:sp>
        <p:nvSpPr>
          <p:cNvPr id="6" name="Text Placeholder 5">
            <a:extLst>
              <a:ext uri="{FF2B5EF4-FFF2-40B4-BE49-F238E27FC236}">
                <a16:creationId xmlns:a16="http://schemas.microsoft.com/office/drawing/2014/main" id="{29D67B99-C5C8-4AC8-9EEF-F0B30B4FD7F2}"/>
              </a:ext>
            </a:extLst>
          </p:cNvPr>
          <p:cNvSpPr>
            <a:spLocks noGrp="1"/>
          </p:cNvSpPr>
          <p:nvPr>
            <p:ph type="body" sz="quarter" idx="15"/>
          </p:nvPr>
        </p:nvSpPr>
        <p:spPr/>
        <p:txBody>
          <a:bodyPr/>
          <a:lstStyle/>
          <a:p>
            <a:r>
              <a:rPr lang="en-GB"/>
              <a:t>TotalAgility Cloud Overview</a:t>
            </a:r>
          </a:p>
        </p:txBody>
      </p:sp>
    </p:spTree>
    <p:custDataLst>
      <p:tags r:id="rId1"/>
    </p:custDataLst>
    <p:extLst>
      <p:ext uri="{BB962C8B-B14F-4D97-AF65-F5344CB8AC3E}">
        <p14:creationId xmlns:p14="http://schemas.microsoft.com/office/powerpoint/2010/main" val="425182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1BA21A-D48F-4FDE-A960-E3DC9E8B938D}"/>
              </a:ext>
            </a:extLst>
          </p:cNvPr>
          <p:cNvSpPr>
            <a:spLocks noGrp="1"/>
          </p:cNvSpPr>
          <p:nvPr>
            <p:ph type="body" idx="1"/>
          </p:nvPr>
        </p:nvSpPr>
        <p:spPr/>
        <p:txBody>
          <a:bodyPr/>
          <a:lstStyle/>
          <a:p>
            <a:r>
              <a:rPr lang="en-GB"/>
              <a:t>Integration Server Export Connectors </a:t>
            </a:r>
          </a:p>
        </p:txBody>
      </p:sp>
      <p:sp>
        <p:nvSpPr>
          <p:cNvPr id="3" name="Text Placeholder 2">
            <a:extLst>
              <a:ext uri="{FF2B5EF4-FFF2-40B4-BE49-F238E27FC236}">
                <a16:creationId xmlns:a16="http://schemas.microsoft.com/office/drawing/2014/main" id="{FE99C106-A23D-42F7-8D3C-5FA8043500C3}"/>
              </a:ext>
            </a:extLst>
          </p:cNvPr>
          <p:cNvSpPr>
            <a:spLocks noGrp="1"/>
          </p:cNvSpPr>
          <p:nvPr>
            <p:ph type="body" sz="quarter" idx="3"/>
          </p:nvPr>
        </p:nvSpPr>
        <p:spPr/>
        <p:txBody>
          <a:bodyPr/>
          <a:lstStyle/>
          <a:p>
            <a:r>
              <a:rPr lang="en-GB"/>
              <a:t>TotalAgility Cloud Native Integrations</a:t>
            </a:r>
          </a:p>
        </p:txBody>
      </p:sp>
      <p:sp>
        <p:nvSpPr>
          <p:cNvPr id="4" name="Title 3">
            <a:extLst>
              <a:ext uri="{FF2B5EF4-FFF2-40B4-BE49-F238E27FC236}">
                <a16:creationId xmlns:a16="http://schemas.microsoft.com/office/drawing/2014/main" id="{8429ECFF-4217-4B8E-BF2F-741289357D97}"/>
              </a:ext>
            </a:extLst>
          </p:cNvPr>
          <p:cNvSpPr>
            <a:spLocks noGrp="1"/>
          </p:cNvSpPr>
          <p:nvPr>
            <p:ph type="title"/>
          </p:nvPr>
        </p:nvSpPr>
        <p:spPr/>
        <p:txBody>
          <a:bodyPr/>
          <a:lstStyle/>
          <a:p>
            <a:r>
              <a:rPr lang="en-GB"/>
              <a:t>Integration Server Connectors </a:t>
            </a:r>
          </a:p>
        </p:txBody>
      </p:sp>
      <p:sp>
        <p:nvSpPr>
          <p:cNvPr id="5" name="Text Placeholder 4">
            <a:extLst>
              <a:ext uri="{FF2B5EF4-FFF2-40B4-BE49-F238E27FC236}">
                <a16:creationId xmlns:a16="http://schemas.microsoft.com/office/drawing/2014/main" id="{8148BEA4-A13E-4AFB-BE8D-00864EA50D7D}"/>
              </a:ext>
            </a:extLst>
          </p:cNvPr>
          <p:cNvSpPr>
            <a:spLocks noGrp="1"/>
          </p:cNvSpPr>
          <p:nvPr>
            <p:ph type="body" sz="quarter" idx="13"/>
          </p:nvPr>
        </p:nvSpPr>
        <p:spPr/>
        <p:txBody>
          <a:bodyPr numCol="2">
            <a:normAutofit fontScale="85000" lnSpcReduction="20000"/>
          </a:bodyPr>
          <a:lstStyle/>
          <a:p>
            <a:r>
              <a:rPr lang="en-GB" sz="1600"/>
              <a:t>Box</a:t>
            </a:r>
          </a:p>
          <a:p>
            <a:r>
              <a:rPr lang="en-GB" sz="1600"/>
              <a:t>Database (on-premise)</a:t>
            </a:r>
          </a:p>
          <a:p>
            <a:r>
              <a:rPr lang="en-GB" sz="1600"/>
              <a:t>Dynamics AX</a:t>
            </a:r>
          </a:p>
          <a:p>
            <a:r>
              <a:rPr lang="en-GB" sz="1600"/>
              <a:t>Dynamics CRM</a:t>
            </a:r>
          </a:p>
          <a:p>
            <a:r>
              <a:rPr lang="en-GB" sz="1600"/>
              <a:t>EMC/Documentum</a:t>
            </a:r>
          </a:p>
          <a:p>
            <a:r>
              <a:rPr lang="en-GB" sz="1600"/>
              <a:t>Email</a:t>
            </a:r>
          </a:p>
          <a:p>
            <a:r>
              <a:rPr lang="en-GB" sz="1600"/>
              <a:t>Exchange</a:t>
            </a:r>
          </a:p>
          <a:p>
            <a:r>
              <a:rPr lang="en-GB" sz="1600"/>
              <a:t>Fax</a:t>
            </a:r>
          </a:p>
          <a:p>
            <a:r>
              <a:rPr lang="en-GB" sz="1600"/>
              <a:t>File System</a:t>
            </a:r>
          </a:p>
          <a:p>
            <a:r>
              <a:rPr lang="en-GB" sz="1600"/>
              <a:t>IBM/FileNet</a:t>
            </a:r>
          </a:p>
          <a:p>
            <a:r>
              <a:rPr lang="en-GB" sz="1600"/>
              <a:t>Linked TotalAgility Servers (on-premise)</a:t>
            </a:r>
          </a:p>
          <a:p>
            <a:r>
              <a:rPr lang="en-GB" sz="1600"/>
              <a:t>Micro Focus Content Manager</a:t>
            </a:r>
          </a:p>
          <a:p>
            <a:r>
              <a:rPr lang="en-GB" sz="1600"/>
              <a:t>OpenText </a:t>
            </a:r>
          </a:p>
          <a:p>
            <a:r>
              <a:rPr lang="en-GB" sz="1600" err="1"/>
              <a:t>Pega</a:t>
            </a:r>
            <a:r>
              <a:rPr lang="en-GB" sz="1600"/>
              <a:t> Rules Process Commander </a:t>
            </a:r>
          </a:p>
          <a:p>
            <a:r>
              <a:rPr lang="en-GB" sz="1600"/>
              <a:t>SAP</a:t>
            </a:r>
          </a:p>
          <a:p>
            <a:r>
              <a:rPr lang="en-GB" sz="1600"/>
              <a:t>SharePoint (on-premise)</a:t>
            </a:r>
          </a:p>
          <a:p>
            <a:endParaRPr lang="en-GB"/>
          </a:p>
        </p:txBody>
      </p:sp>
      <p:sp>
        <p:nvSpPr>
          <p:cNvPr id="6" name="Text Placeholder 5">
            <a:extLst>
              <a:ext uri="{FF2B5EF4-FFF2-40B4-BE49-F238E27FC236}">
                <a16:creationId xmlns:a16="http://schemas.microsoft.com/office/drawing/2014/main" id="{9839685C-EF35-444A-983A-803892F38507}"/>
              </a:ext>
            </a:extLst>
          </p:cNvPr>
          <p:cNvSpPr>
            <a:spLocks noGrp="1"/>
          </p:cNvSpPr>
          <p:nvPr>
            <p:ph type="body" sz="quarter" idx="14"/>
          </p:nvPr>
        </p:nvSpPr>
        <p:spPr/>
        <p:txBody>
          <a:bodyPr numCol="2">
            <a:normAutofit/>
          </a:bodyPr>
          <a:lstStyle/>
          <a:p>
            <a:r>
              <a:rPr lang="en-GB" sz="1400" dirty="0"/>
              <a:t>.NET</a:t>
            </a:r>
          </a:p>
          <a:p>
            <a:r>
              <a:rPr lang="en-GB" sz="1400" dirty="0"/>
              <a:t>CMIS</a:t>
            </a:r>
          </a:p>
          <a:p>
            <a:r>
              <a:rPr lang="en-GB" sz="1400" dirty="0" err="1"/>
              <a:t>ControlSuite</a:t>
            </a:r>
            <a:endParaRPr lang="en-GB" sz="1400" dirty="0"/>
          </a:p>
          <a:p>
            <a:r>
              <a:rPr lang="en-GB" sz="1400" dirty="0"/>
              <a:t>Database </a:t>
            </a:r>
          </a:p>
          <a:p>
            <a:r>
              <a:rPr lang="en-GB" sz="1400" dirty="0"/>
              <a:t>Insight</a:t>
            </a:r>
          </a:p>
          <a:p>
            <a:r>
              <a:rPr lang="en-GB" sz="1400" dirty="0"/>
              <a:t>Kofax Communications Manager</a:t>
            </a:r>
          </a:p>
          <a:p>
            <a:r>
              <a:rPr lang="en-GB" sz="1400" dirty="0"/>
              <a:t>Linked TotalAgility Servers (internet accessible)</a:t>
            </a:r>
          </a:p>
          <a:p>
            <a:r>
              <a:rPr lang="en-GB" sz="1400" dirty="0"/>
              <a:t>OAuth2.0 servers</a:t>
            </a:r>
          </a:p>
          <a:p>
            <a:r>
              <a:rPr lang="en-GB" sz="1400" dirty="0"/>
              <a:t>RPA</a:t>
            </a:r>
          </a:p>
          <a:p>
            <a:r>
              <a:rPr lang="en-GB" sz="1400" dirty="0"/>
              <a:t>SignDoc</a:t>
            </a:r>
          </a:p>
          <a:p>
            <a:r>
              <a:rPr lang="en-GB" sz="1400" dirty="0"/>
              <a:t>SharePoint (online)</a:t>
            </a:r>
          </a:p>
          <a:p>
            <a:r>
              <a:rPr lang="en-GB" sz="1400" dirty="0"/>
              <a:t>SMTP (email notifications)</a:t>
            </a:r>
          </a:p>
          <a:p>
            <a:r>
              <a:rPr lang="en-GB" sz="1400" dirty="0"/>
              <a:t>Web Services </a:t>
            </a:r>
            <a:r>
              <a:rPr lang="en-GB" sz="1400"/>
              <a:t>(SOAP / REST / </a:t>
            </a:r>
            <a:r>
              <a:rPr lang="en-GB" sz="1400" dirty="0" err="1"/>
              <a:t>OpenAPI</a:t>
            </a:r>
            <a:r>
              <a:rPr lang="en-GB" sz="1400" dirty="0"/>
              <a:t> / </a:t>
            </a:r>
            <a:r>
              <a:rPr lang="en-GB" sz="1400" dirty="0" err="1"/>
              <a:t>Oauth</a:t>
            </a:r>
            <a:r>
              <a:rPr lang="en-GB" sz="1400" dirty="0"/>
              <a:t>)</a:t>
            </a:r>
          </a:p>
        </p:txBody>
      </p:sp>
      <p:sp>
        <p:nvSpPr>
          <p:cNvPr id="7" name="Text Placeholder 6">
            <a:extLst>
              <a:ext uri="{FF2B5EF4-FFF2-40B4-BE49-F238E27FC236}">
                <a16:creationId xmlns:a16="http://schemas.microsoft.com/office/drawing/2014/main" id="{2999FED5-B45F-48BB-B55A-6913C9704F60}"/>
              </a:ext>
            </a:extLst>
          </p:cNvPr>
          <p:cNvSpPr>
            <a:spLocks noGrp="1"/>
          </p:cNvSpPr>
          <p:nvPr>
            <p:ph type="body" sz="quarter" idx="15"/>
          </p:nvPr>
        </p:nvSpPr>
        <p:spPr/>
        <p:txBody>
          <a:bodyPr/>
          <a:lstStyle/>
          <a:p>
            <a:r>
              <a:rPr lang="en-GB"/>
              <a:t>TotalAgility Cloud Overview</a:t>
            </a:r>
          </a:p>
        </p:txBody>
      </p:sp>
      <p:sp>
        <p:nvSpPr>
          <p:cNvPr id="8" name="Text Placeholder 7">
            <a:extLst>
              <a:ext uri="{FF2B5EF4-FFF2-40B4-BE49-F238E27FC236}">
                <a16:creationId xmlns:a16="http://schemas.microsoft.com/office/drawing/2014/main" id="{2616D474-19E7-465F-A345-34A8C22E06CE}"/>
              </a:ext>
            </a:extLst>
          </p:cNvPr>
          <p:cNvSpPr>
            <a:spLocks noGrp="1"/>
          </p:cNvSpPr>
          <p:nvPr>
            <p:ph type="body" sz="quarter" idx="47"/>
          </p:nvPr>
        </p:nvSpPr>
        <p:spPr/>
        <p:txBody>
          <a:bodyPr/>
          <a:lstStyle/>
          <a:p>
            <a:endParaRPr lang="en-GB"/>
          </a:p>
        </p:txBody>
      </p:sp>
      <p:sp>
        <p:nvSpPr>
          <p:cNvPr id="9" name="Text Placeholder 8">
            <a:extLst>
              <a:ext uri="{FF2B5EF4-FFF2-40B4-BE49-F238E27FC236}">
                <a16:creationId xmlns:a16="http://schemas.microsoft.com/office/drawing/2014/main" id="{56B209AC-AA95-47F7-8955-8BE9C394015E}"/>
              </a:ext>
            </a:extLst>
          </p:cNvPr>
          <p:cNvSpPr>
            <a:spLocks noGrp="1"/>
          </p:cNvSpPr>
          <p:nvPr>
            <p:ph type="body" sz="quarter" idx="48"/>
          </p:nvPr>
        </p:nvSpPr>
        <p:spPr/>
        <p:txBody>
          <a:bodyPr/>
          <a:lstStyle/>
          <a:p>
            <a:endParaRPr lang="en-GB"/>
          </a:p>
        </p:txBody>
      </p:sp>
    </p:spTree>
    <p:custDataLst>
      <p:tags r:id="rId1"/>
    </p:custDataLst>
    <p:extLst>
      <p:ext uri="{BB962C8B-B14F-4D97-AF65-F5344CB8AC3E}">
        <p14:creationId xmlns:p14="http://schemas.microsoft.com/office/powerpoint/2010/main" val="134500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TextBox 83"/>
          <p:cNvSpPr txBox="1"/>
          <p:nvPr/>
        </p:nvSpPr>
        <p:spPr>
          <a:xfrm>
            <a:off x="7752185" y="548680"/>
            <a:ext cx="2603969" cy="3135256"/>
          </a:xfrm>
          <a:prstGeom prst="rect">
            <a:avLst/>
          </a:prstGeom>
          <a:ln>
            <a:solidFill>
              <a:schemeClr val="accent1"/>
            </a:solidFill>
          </a:ln>
        </p:spPr>
        <p:style>
          <a:lnRef idx="0">
            <a:scrgbClr r="0" g="0" b="0"/>
          </a:lnRef>
          <a:fillRef idx="1001">
            <a:schemeClr val="lt2"/>
          </a:fillRef>
          <a:effectRef idx="0">
            <a:scrgbClr r="0" g="0" b="0"/>
          </a:effectRef>
          <a:fontRef idx="major"/>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prstClr val="black"/>
              </a:solidFill>
              <a:effectLst/>
              <a:uLnTx/>
              <a:uFillTx/>
              <a:latin typeface="Calibri"/>
              <a:ea typeface="+mj-ea"/>
              <a:cs typeface="+mj-cs"/>
            </a:endParaRPr>
          </a:p>
        </p:txBody>
      </p:sp>
      <p:sp>
        <p:nvSpPr>
          <p:cNvPr id="1037" name="TextBox 1036"/>
          <p:cNvSpPr txBox="1"/>
          <p:nvPr/>
        </p:nvSpPr>
        <p:spPr>
          <a:xfrm>
            <a:off x="4223793" y="116632"/>
            <a:ext cx="4826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a:ea typeface="+mn-ea"/>
                <a:cs typeface="+mn-cs"/>
              </a:rPr>
              <a:t>KTA – Azure Data </a:t>
            </a:r>
            <a:r>
              <a:rPr kumimoji="0" lang="en-GB" sz="1800" b="1" i="0" u="none" strike="noStrike" kern="1200" cap="none" spc="0" normalizeH="0" baseline="0" noProof="0" err="1">
                <a:ln>
                  <a:noFill/>
                </a:ln>
                <a:solidFill>
                  <a:prstClr val="black"/>
                </a:solidFill>
                <a:effectLst/>
                <a:uLnTx/>
                <a:uFillTx/>
                <a:latin typeface="Calibri"/>
                <a:ea typeface="+mn-ea"/>
                <a:cs typeface="+mn-cs"/>
              </a:rPr>
              <a:t>Center</a:t>
            </a:r>
            <a:r>
              <a:rPr kumimoji="0" lang="en-GB" sz="1800" b="1" i="0" u="none" strike="noStrike" kern="1200" cap="none" spc="0" normalizeH="0" baseline="0" noProof="0">
                <a:ln>
                  <a:noFill/>
                </a:ln>
                <a:solidFill>
                  <a:prstClr val="black"/>
                </a:solidFill>
                <a:effectLst/>
                <a:uLnTx/>
                <a:uFillTx/>
                <a:latin typeface="Calibri"/>
                <a:ea typeface="+mn-ea"/>
                <a:cs typeface="+mn-cs"/>
              </a:rPr>
              <a:t> - Architecture Overview</a:t>
            </a:r>
          </a:p>
        </p:txBody>
      </p:sp>
      <p:sp>
        <p:nvSpPr>
          <p:cNvPr id="37" name="TextBox 36"/>
          <p:cNvSpPr txBox="1"/>
          <p:nvPr/>
        </p:nvSpPr>
        <p:spPr>
          <a:xfrm>
            <a:off x="7752184" y="4649152"/>
            <a:ext cx="2603968" cy="1997935"/>
          </a:xfrm>
          <a:prstGeom prst="rect">
            <a:avLst/>
          </a:prstGeom>
          <a:ln>
            <a:solidFill>
              <a:schemeClr val="accent1"/>
            </a:solidFill>
          </a:ln>
        </p:spPr>
        <p:style>
          <a:lnRef idx="0">
            <a:scrgbClr r="0" g="0" b="0"/>
          </a:lnRef>
          <a:fillRef idx="1001">
            <a:schemeClr val="lt2"/>
          </a:fillRef>
          <a:effectRef idx="0">
            <a:scrgbClr r="0" g="0" b="0"/>
          </a:effectRef>
          <a:fontRef idx="major"/>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Calibri"/>
                <a:ea typeface="+mj-ea"/>
                <a:cs typeface="+mj-cs"/>
              </a:rPr>
              <a:t>Azure Storage</a:t>
            </a:r>
          </a:p>
        </p:txBody>
      </p:sp>
      <p:pic>
        <p:nvPicPr>
          <p:cNvPr id="65" name="Picture 64" descr="logo-kofa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49" y="141021"/>
            <a:ext cx="1714500" cy="311150"/>
          </a:xfrm>
          <a:prstGeom prst="rect">
            <a:avLst/>
          </a:prstGeom>
        </p:spPr>
      </p:pic>
      <p:sp>
        <p:nvSpPr>
          <p:cNvPr id="41" name="Rounded Rectangle 40"/>
          <p:cNvSpPr/>
          <p:nvPr/>
        </p:nvSpPr>
        <p:spPr>
          <a:xfrm>
            <a:off x="3863078" y="817654"/>
            <a:ext cx="3251637" cy="2539339"/>
          </a:xfrm>
          <a:prstGeom prst="roundRect">
            <a:avLst/>
          </a:prstGeom>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err="1">
                <a:ln>
                  <a:noFill/>
                </a:ln>
                <a:solidFill>
                  <a:prstClr val="black"/>
                </a:solidFill>
                <a:effectLst/>
                <a:uLnTx/>
                <a:uFillTx/>
                <a:latin typeface="Calibri"/>
                <a:ea typeface="+mn-ea"/>
                <a:cs typeface="+mn-cs"/>
              </a:rPr>
              <a:t>TotalAgility</a:t>
            </a:r>
            <a:r>
              <a:rPr kumimoji="0" lang="en-GB" sz="1400" b="1" i="0" u="none" strike="noStrike" kern="1200" cap="none" spc="0" normalizeH="0" baseline="0" noProof="0">
                <a:ln>
                  <a:noFill/>
                </a:ln>
                <a:solidFill>
                  <a:prstClr val="black"/>
                </a:solidFill>
                <a:effectLst/>
                <a:uLnTx/>
                <a:uFillTx/>
                <a:latin typeface="Calibri"/>
                <a:ea typeface="+mn-ea"/>
                <a:cs typeface="+mn-cs"/>
              </a:rPr>
              <a:t> “Live” Azure Cloud Service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 hosts multiple tenants for “Live” deployment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TextBox 48"/>
          <p:cNvSpPr txBox="1"/>
          <p:nvPr/>
        </p:nvSpPr>
        <p:spPr>
          <a:xfrm>
            <a:off x="4191631" y="2578975"/>
            <a:ext cx="2789987" cy="57603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prstClr val="black"/>
              </a:solidFill>
              <a:effectLst/>
              <a:uLnTx/>
              <a:uFillTx/>
              <a:latin typeface="Calibri"/>
              <a:ea typeface="+mn-ea"/>
              <a:cs typeface="+mn-cs"/>
            </a:endParaRPr>
          </a:p>
        </p:txBody>
      </p:sp>
      <p:sp>
        <p:nvSpPr>
          <p:cNvPr id="47" name="TextBox 46"/>
          <p:cNvSpPr txBox="1"/>
          <p:nvPr/>
        </p:nvSpPr>
        <p:spPr>
          <a:xfrm>
            <a:off x="4122879" y="2506934"/>
            <a:ext cx="2789987" cy="57603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prstClr val="black"/>
              </a:solidFill>
              <a:effectLst/>
              <a:uLnTx/>
              <a:uFillTx/>
              <a:latin typeface="Calibri"/>
              <a:ea typeface="+mn-ea"/>
              <a:cs typeface="+mn-cs"/>
            </a:endParaRPr>
          </a:p>
        </p:txBody>
      </p:sp>
      <p:sp>
        <p:nvSpPr>
          <p:cNvPr id="46" name="TextBox 45"/>
          <p:cNvSpPr txBox="1"/>
          <p:nvPr/>
        </p:nvSpPr>
        <p:spPr>
          <a:xfrm>
            <a:off x="4055324" y="2448272"/>
            <a:ext cx="2789987" cy="57603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prstClr val="black"/>
              </a:solidFill>
              <a:effectLst/>
              <a:uLnTx/>
              <a:uFillTx/>
              <a:latin typeface="Calibri"/>
              <a:ea typeface="+mn-ea"/>
              <a:cs typeface="+mn-cs"/>
            </a:endParaRPr>
          </a:p>
        </p:txBody>
      </p:sp>
      <p:sp>
        <p:nvSpPr>
          <p:cNvPr id="44" name="TextBox 43"/>
          <p:cNvSpPr txBox="1"/>
          <p:nvPr/>
        </p:nvSpPr>
        <p:spPr>
          <a:xfrm>
            <a:off x="3988440" y="1570863"/>
            <a:ext cx="2803137" cy="69042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Calibri"/>
                <a:ea typeface="+mn-ea"/>
                <a:cs typeface="+mn-cs"/>
              </a:rPr>
              <a:t>Azure Web Role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(1 role, multiple instances, at least 2 for SLA)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black"/>
              </a:solidFill>
              <a:effectLst/>
              <a:uLnTx/>
              <a:uFillTx/>
              <a:latin typeface="Calibri"/>
              <a:ea typeface="+mn-ea"/>
              <a:cs typeface="+mn-cs"/>
            </a:endParaRPr>
          </a:p>
        </p:txBody>
      </p:sp>
      <p:sp>
        <p:nvSpPr>
          <p:cNvPr id="43" name="TextBox 42"/>
          <p:cNvSpPr txBox="1"/>
          <p:nvPr/>
        </p:nvSpPr>
        <p:spPr>
          <a:xfrm>
            <a:off x="4001589" y="2317417"/>
            <a:ext cx="2789987" cy="66392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Calibri"/>
                <a:ea typeface="+mn-ea"/>
                <a:cs typeface="+mn-cs"/>
              </a:rPr>
              <a:t>Azure Worker Roles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(3 roles, multiple instances, at least 2 per role for SLA)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prstClr val="black"/>
              </a:solidFill>
              <a:effectLst/>
              <a:uLnTx/>
              <a:uFillTx/>
              <a:latin typeface="Calibri"/>
              <a:ea typeface="+mn-ea"/>
              <a:cs typeface="+mn-cs"/>
            </a:endParaRPr>
          </a:p>
        </p:txBody>
      </p:sp>
      <p:sp>
        <p:nvSpPr>
          <p:cNvPr id="50" name="Rounded Rectangle 49"/>
          <p:cNvSpPr/>
          <p:nvPr/>
        </p:nvSpPr>
        <p:spPr>
          <a:xfrm>
            <a:off x="3809723" y="4130022"/>
            <a:ext cx="3251637" cy="2539339"/>
          </a:xfrm>
          <a:prstGeom prst="roundRect">
            <a:avLst/>
          </a:prstGeom>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err="1">
                <a:ln>
                  <a:noFill/>
                </a:ln>
                <a:solidFill>
                  <a:prstClr val="black"/>
                </a:solidFill>
                <a:effectLst/>
                <a:uLnTx/>
                <a:uFillTx/>
                <a:latin typeface="Calibri"/>
                <a:ea typeface="+mn-ea"/>
                <a:cs typeface="+mn-cs"/>
              </a:rPr>
              <a:t>TotalAgility</a:t>
            </a:r>
            <a:r>
              <a:rPr kumimoji="0" lang="en-GB" sz="1400" b="1" i="0" u="none" strike="noStrike" kern="1200" cap="none" spc="0" normalizeH="0" baseline="0" noProof="0">
                <a:ln>
                  <a:noFill/>
                </a:ln>
                <a:solidFill>
                  <a:prstClr val="black"/>
                </a:solidFill>
                <a:effectLst/>
                <a:uLnTx/>
                <a:uFillTx/>
                <a:latin typeface="Calibri"/>
                <a:ea typeface="+mn-ea"/>
                <a:cs typeface="+mn-cs"/>
              </a:rPr>
              <a:t> “</a:t>
            </a:r>
            <a:r>
              <a:rPr kumimoji="0" lang="en-GB" sz="1400" b="1" i="0" u="none" strike="noStrike" kern="1200" cap="none" spc="0" normalizeH="0" baseline="0" noProof="0" err="1">
                <a:ln>
                  <a:noFill/>
                </a:ln>
                <a:solidFill>
                  <a:prstClr val="black"/>
                </a:solidFill>
                <a:effectLst/>
                <a:uLnTx/>
                <a:uFillTx/>
                <a:latin typeface="Calibri"/>
                <a:ea typeface="+mn-ea"/>
                <a:cs typeface="+mn-cs"/>
              </a:rPr>
              <a:t>Dev</a:t>
            </a:r>
            <a:r>
              <a:rPr kumimoji="0" lang="en-GB" sz="1400" b="1" i="0" u="none" strike="noStrike" kern="1200" cap="none" spc="0" normalizeH="0" baseline="0" noProof="0">
                <a:ln>
                  <a:noFill/>
                </a:ln>
                <a:solidFill>
                  <a:prstClr val="black"/>
                </a:solidFill>
                <a:effectLst/>
                <a:uLnTx/>
                <a:uFillTx/>
                <a:latin typeface="Calibri"/>
                <a:ea typeface="+mn-ea"/>
                <a:cs typeface="+mn-cs"/>
              </a:rPr>
              <a:t>” Azure Cloud Service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 hosts multiple tenants for “</a:t>
            </a:r>
            <a:r>
              <a:rPr kumimoji="0" lang="en-GB" sz="1200" b="1" i="0" u="none" strike="noStrike" kern="1200" cap="none" spc="0" normalizeH="0" baseline="0" noProof="0" err="1">
                <a:ln>
                  <a:noFill/>
                </a:ln>
                <a:solidFill>
                  <a:prstClr val="black"/>
                </a:solidFill>
                <a:effectLst/>
                <a:uLnTx/>
                <a:uFillTx/>
                <a:latin typeface="Calibri"/>
                <a:ea typeface="+mn-ea"/>
                <a:cs typeface="+mn-cs"/>
              </a:rPr>
              <a:t>Dev</a:t>
            </a:r>
            <a:r>
              <a:rPr kumimoji="0" lang="en-GB" sz="1200" b="1" i="0" u="none" strike="noStrike" kern="1200" cap="none" spc="0" normalizeH="0" baseline="0" noProof="0">
                <a:ln>
                  <a:noFill/>
                </a:ln>
                <a:solidFill>
                  <a:prstClr val="black"/>
                </a:solidFill>
                <a:effectLst/>
                <a:uLnTx/>
                <a:uFillTx/>
                <a:latin typeface="Calibri"/>
                <a:ea typeface="+mn-ea"/>
                <a:cs typeface="+mn-cs"/>
              </a:rPr>
              <a:t>” deployment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TextBox 50"/>
          <p:cNvSpPr txBox="1"/>
          <p:nvPr/>
        </p:nvSpPr>
        <p:spPr>
          <a:xfrm>
            <a:off x="4138277" y="5929520"/>
            <a:ext cx="2789987" cy="57603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prstClr val="black"/>
              </a:solidFill>
              <a:effectLst/>
              <a:uLnTx/>
              <a:uFillTx/>
              <a:latin typeface="Calibri"/>
              <a:ea typeface="+mn-ea"/>
              <a:cs typeface="+mn-cs"/>
            </a:endParaRPr>
          </a:p>
        </p:txBody>
      </p:sp>
      <p:sp>
        <p:nvSpPr>
          <p:cNvPr id="52" name="TextBox 51"/>
          <p:cNvSpPr txBox="1"/>
          <p:nvPr/>
        </p:nvSpPr>
        <p:spPr>
          <a:xfrm>
            <a:off x="4069525" y="5857479"/>
            <a:ext cx="2789987" cy="57603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prstClr val="black"/>
              </a:solidFill>
              <a:effectLst/>
              <a:uLnTx/>
              <a:uFillTx/>
              <a:latin typeface="Calibri"/>
              <a:ea typeface="+mn-ea"/>
              <a:cs typeface="+mn-cs"/>
            </a:endParaRPr>
          </a:p>
        </p:txBody>
      </p:sp>
      <p:sp>
        <p:nvSpPr>
          <p:cNvPr id="53" name="TextBox 52"/>
          <p:cNvSpPr txBox="1"/>
          <p:nvPr/>
        </p:nvSpPr>
        <p:spPr>
          <a:xfrm>
            <a:off x="4001970" y="5798817"/>
            <a:ext cx="2789987" cy="57603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prstClr val="black"/>
              </a:solidFill>
              <a:effectLst/>
              <a:uLnTx/>
              <a:uFillTx/>
              <a:latin typeface="Calibri"/>
              <a:ea typeface="+mn-ea"/>
              <a:cs typeface="+mn-cs"/>
            </a:endParaRPr>
          </a:p>
        </p:txBody>
      </p:sp>
      <p:sp>
        <p:nvSpPr>
          <p:cNvPr id="54" name="TextBox 53"/>
          <p:cNvSpPr txBox="1"/>
          <p:nvPr/>
        </p:nvSpPr>
        <p:spPr>
          <a:xfrm>
            <a:off x="3935086" y="4921408"/>
            <a:ext cx="2803137" cy="69042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Calibri"/>
                <a:ea typeface="+mn-ea"/>
                <a:cs typeface="+mn-cs"/>
              </a:rPr>
              <a:t>Azure Web Role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(1 role, multiple instances, at least 2 for SLA)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black"/>
              </a:solidFill>
              <a:effectLst/>
              <a:uLnTx/>
              <a:uFillTx/>
              <a:latin typeface="Calibri"/>
              <a:ea typeface="+mn-ea"/>
              <a:cs typeface="+mn-cs"/>
            </a:endParaRPr>
          </a:p>
        </p:txBody>
      </p:sp>
      <p:sp>
        <p:nvSpPr>
          <p:cNvPr id="55" name="TextBox 54"/>
          <p:cNvSpPr txBox="1"/>
          <p:nvPr/>
        </p:nvSpPr>
        <p:spPr>
          <a:xfrm>
            <a:off x="3948235" y="5667962"/>
            <a:ext cx="2789987" cy="66392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Calibri"/>
                <a:ea typeface="+mn-ea"/>
                <a:cs typeface="+mn-cs"/>
              </a:rPr>
              <a:t>Azure Worker Roles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(3 roles, multiple instances, at least 2 per role for SLA)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prstClr val="black"/>
              </a:solidFill>
              <a:effectLst/>
              <a:uLnTx/>
              <a:uFillTx/>
              <a:latin typeface="Calibri"/>
              <a:ea typeface="+mn-ea"/>
              <a:cs typeface="+mn-cs"/>
            </a:endParaRPr>
          </a:p>
        </p:txBody>
      </p:sp>
      <p:cxnSp>
        <p:nvCxnSpPr>
          <p:cNvPr id="20" name="Straight Arrow Connector 19"/>
          <p:cNvCxnSpPr/>
          <p:nvPr/>
        </p:nvCxnSpPr>
        <p:spPr>
          <a:xfrm>
            <a:off x="7114714" y="1884013"/>
            <a:ext cx="6575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685947" y="3397823"/>
            <a:ext cx="1163836" cy="1251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37" name="Straight Arrow Connector 14336"/>
          <p:cNvCxnSpPr/>
          <p:nvPr/>
        </p:nvCxnSpPr>
        <p:spPr>
          <a:xfrm flipV="1">
            <a:off x="6928264" y="2933503"/>
            <a:ext cx="823921" cy="13377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39" name="Straight Arrow Connector 14338"/>
          <p:cNvCxnSpPr>
            <a:stCxn id="50" idx="3"/>
          </p:cNvCxnSpPr>
          <p:nvPr/>
        </p:nvCxnSpPr>
        <p:spPr>
          <a:xfrm>
            <a:off x="7061360" y="5399692"/>
            <a:ext cx="690825" cy="7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673085" y="3381575"/>
            <a:ext cx="1622716" cy="1539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0" idx="1"/>
            <a:endCxn id="112" idx="3"/>
          </p:cNvCxnSpPr>
          <p:nvPr/>
        </p:nvCxnSpPr>
        <p:spPr>
          <a:xfrm flipH="1">
            <a:off x="3089656" y="5399692"/>
            <a:ext cx="720066" cy="751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9" name="Picture 2" descr="http://dfwitprofessionals.com/wp-content/uploads/2013/05/windowsazure-logo.pn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64704" y="490709"/>
            <a:ext cx="955433" cy="46163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blogs.technet.com/blogfiles/dataplatforminsider/WindowsLiveWriter/MicrosoftSQLServicesisnowMicrosoftSQLAzu_958F/SQL-Azure_rgb_2.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12224" y="476673"/>
            <a:ext cx="1584174" cy="48827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dfwitprofessionals.com/wp-content/uploads/2013/05/windowsazure-logo.pn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2021" y="3827250"/>
            <a:ext cx="955433" cy="46163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dfwitprofessionals.com/wp-content/uploads/2013/05/windowsazure-logo.pn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91959" y="4437112"/>
            <a:ext cx="955433" cy="46163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40664" y="2996953"/>
            <a:ext cx="543195" cy="543195"/>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97582" y="3200242"/>
            <a:ext cx="244417" cy="244417"/>
          </a:xfrm>
          <a:prstGeom prst="rect">
            <a:avLst/>
          </a:prstGeom>
        </p:spPr>
      </p:pic>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53339" y="3126975"/>
            <a:ext cx="509201" cy="509201"/>
          </a:xfrm>
          <a:prstGeom prst="rect">
            <a:avLst/>
          </a:prstGeom>
        </p:spPr>
      </p:pic>
      <p:sp>
        <p:nvSpPr>
          <p:cNvPr id="26" name="TextBox 25"/>
          <p:cNvSpPr txBox="1"/>
          <p:nvPr/>
        </p:nvSpPr>
        <p:spPr>
          <a:xfrm>
            <a:off x="1847528" y="3560041"/>
            <a:ext cx="18722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Process/Form Designer, Forms Workspace,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Transformation Designer</a:t>
            </a:r>
          </a:p>
        </p:txBody>
      </p:sp>
      <p:cxnSp>
        <p:nvCxnSpPr>
          <p:cNvPr id="31" name="Straight Arrow Connector 30"/>
          <p:cNvCxnSpPr>
            <a:stCxn id="63" idx="0"/>
            <a:endCxn id="44" idx="1"/>
          </p:cNvCxnSpPr>
          <p:nvPr/>
        </p:nvCxnSpPr>
        <p:spPr>
          <a:xfrm flipV="1">
            <a:off x="2612261" y="1916076"/>
            <a:ext cx="1376178" cy="10808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41" name="Straight Arrow Connector 14340"/>
          <p:cNvCxnSpPr>
            <a:stCxn id="26" idx="2"/>
          </p:cNvCxnSpPr>
          <p:nvPr/>
        </p:nvCxnSpPr>
        <p:spPr>
          <a:xfrm>
            <a:off x="2783633" y="4206372"/>
            <a:ext cx="1151453" cy="7540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7" name="Picture 10" descr="http://png-4.vector.me/files/images/3/8/380113/tango_inetrnet_web_browser_thumb"/>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75653" y="1376342"/>
            <a:ext cx="539734" cy="539734"/>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 descr="http://png-4.vector.me/files/images/3/8/380113/tango_inetrnet_web_browser_thumb"/>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51841" y="4690507"/>
            <a:ext cx="539734" cy="53973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6" descr="http://icons.iconarchive.com/icons/visualpharm/icons8-metro-style/512/System-Settings-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43773" y="2162510"/>
            <a:ext cx="486867" cy="48686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6" descr="http://icons.iconarchive.com/icons/visualpharm/icons8-metro-style/512/System-Settings-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79408" y="5495661"/>
            <a:ext cx="486867" cy="48686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47184" y="4837411"/>
            <a:ext cx="785660" cy="785660"/>
          </a:xfrm>
          <a:prstGeom prst="rect">
            <a:avLst/>
          </a:prstGeom>
        </p:spPr>
      </p:pic>
      <p:pic>
        <p:nvPicPr>
          <p:cNvPr id="112" name="Picture 10" descr="http://png-4.vector.me/files/images/3/8/380113/tango_inetrnet_web_browser_thumb"/>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49922" y="5204925"/>
            <a:ext cx="539734" cy="539734"/>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p:cNvSpPr/>
          <p:nvPr/>
        </p:nvSpPr>
        <p:spPr>
          <a:xfrm>
            <a:off x="1636252" y="5589240"/>
            <a:ext cx="1664098"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Calibri"/>
                <a:ea typeface="+mn-ea"/>
                <a:cs typeface="+mn-cs"/>
              </a:rPr>
              <a:t>KSMS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 hosted by customers </a:t>
            </a:r>
            <a:r>
              <a:rPr kumimoji="0" lang="en-GB" sz="1200" b="1" i="0" u="none" strike="noStrike" kern="1200" cap="none" spc="0" normalizeH="0" baseline="0" noProof="0" err="1">
                <a:ln>
                  <a:noFill/>
                </a:ln>
                <a:solidFill>
                  <a:prstClr val="black"/>
                </a:solidFill>
                <a:effectLst/>
                <a:uLnTx/>
                <a:uFillTx/>
                <a:latin typeface="Calibri"/>
                <a:ea typeface="+mn-ea"/>
                <a:cs typeface="+mn-cs"/>
              </a:rPr>
              <a:t>OnPremise</a:t>
            </a:r>
            <a:endParaRPr kumimoji="0" lang="en-GB" sz="1200" b="1" i="0" u="none" strike="noStrike" kern="1200" cap="none" spc="0" normalizeH="0" baseline="0" noProof="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black"/>
              </a:solidFill>
              <a:effectLst/>
              <a:uLnTx/>
              <a:uFillTx/>
              <a:latin typeface="Calibri"/>
              <a:ea typeface="+mn-ea"/>
              <a:cs typeface="+mn-cs"/>
            </a:endParaRPr>
          </a:p>
        </p:txBody>
      </p:sp>
      <p:pic>
        <p:nvPicPr>
          <p:cNvPr id="125" name="Picture 1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71240" y="1063148"/>
            <a:ext cx="721358" cy="721358"/>
          </a:xfrm>
          <a:prstGeom prst="rect">
            <a:avLst/>
          </a:prstGeom>
        </p:spPr>
      </p:pic>
      <p:pic>
        <p:nvPicPr>
          <p:cNvPr id="126" name="Picture 1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30553" y="1199748"/>
            <a:ext cx="721358" cy="721358"/>
          </a:xfrm>
          <a:prstGeom prst="rect">
            <a:avLst/>
          </a:prstGeom>
        </p:spPr>
      </p:pic>
      <p:pic>
        <p:nvPicPr>
          <p:cNvPr id="127" name="Picture 1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82953" y="1352148"/>
            <a:ext cx="721358" cy="721358"/>
          </a:xfrm>
          <a:prstGeom prst="rect">
            <a:avLst/>
          </a:prstGeom>
        </p:spPr>
      </p:pic>
      <p:sp>
        <p:nvSpPr>
          <p:cNvPr id="85" name="Rectangle 84"/>
          <p:cNvSpPr/>
          <p:nvPr/>
        </p:nvSpPr>
        <p:spPr>
          <a:xfrm>
            <a:off x="8751911" y="984210"/>
            <a:ext cx="1604242" cy="126188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Calibri"/>
                <a:ea typeface="+mn-ea"/>
                <a:cs typeface="+mn-cs"/>
              </a:rPr>
              <a:t>SQL Azure Tenant Databases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(one database per Tenant, with separate Live, Dev and Reporting schemas)  </a:t>
            </a:r>
          </a:p>
        </p:txBody>
      </p:sp>
      <p:sp>
        <p:nvSpPr>
          <p:cNvPr id="86" name="Rectangle 85"/>
          <p:cNvSpPr/>
          <p:nvPr/>
        </p:nvSpPr>
        <p:spPr>
          <a:xfrm>
            <a:off x="8472264" y="2424370"/>
            <a:ext cx="1944856" cy="126188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Calibri"/>
                <a:ea typeface="+mn-ea"/>
                <a:cs typeface="+mn-cs"/>
              </a:rPr>
              <a:t>SQL Azure Data </a:t>
            </a:r>
            <a:r>
              <a:rPr kumimoji="0" lang="en-GB" sz="1400" b="1" i="0" u="none" strike="noStrike" kern="1200" cap="none" spc="0" normalizeH="0" baseline="0" noProof="0" err="1">
                <a:ln>
                  <a:noFill/>
                </a:ln>
                <a:solidFill>
                  <a:prstClr val="black"/>
                </a:solidFill>
                <a:effectLst/>
                <a:uLnTx/>
                <a:uFillTx/>
                <a:latin typeface="Calibri"/>
                <a:ea typeface="+mn-ea"/>
                <a:cs typeface="+mn-cs"/>
              </a:rPr>
              <a:t>Center</a:t>
            </a:r>
            <a:r>
              <a:rPr kumimoji="0" lang="en-GB" sz="1400" b="1" i="0" u="none" strike="noStrike" kern="1200" cap="none" spc="0" normalizeH="0" baseline="0" noProof="0">
                <a:ln>
                  <a:noFill/>
                </a:ln>
                <a:solidFill>
                  <a:prstClr val="black"/>
                </a:solidFill>
                <a:effectLst/>
                <a:uLnTx/>
                <a:uFillTx/>
                <a:latin typeface="Calibri"/>
                <a:ea typeface="+mn-ea"/>
                <a:cs typeface="+mn-cs"/>
              </a:rPr>
              <a:t> Tenants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(stores Tenant configuration data, connection strings for Data </a:t>
            </a:r>
            <a:r>
              <a:rPr kumimoji="0" lang="en-GB" sz="1200" b="1" i="0" u="none" strike="noStrike" kern="1200" cap="none" spc="0" normalizeH="0" baseline="0" noProof="0" err="1">
                <a:ln>
                  <a:noFill/>
                </a:ln>
                <a:solidFill>
                  <a:prstClr val="black"/>
                </a:solidFill>
                <a:effectLst/>
                <a:uLnTx/>
                <a:uFillTx/>
                <a:latin typeface="Calibri"/>
                <a:ea typeface="+mn-ea"/>
                <a:cs typeface="+mn-cs"/>
              </a:rPr>
              <a:t>Center</a:t>
            </a:r>
            <a:r>
              <a:rPr kumimoji="0" lang="en-GB" sz="1200" b="1" i="0" u="none" strike="noStrike" kern="1200" cap="none" spc="0" normalizeH="0" baseline="0" noProof="0">
                <a:ln>
                  <a:noFill/>
                </a:ln>
                <a:solidFill>
                  <a:prstClr val="black"/>
                </a:solidFill>
                <a:effectLst/>
                <a:uLnTx/>
                <a:uFillTx/>
                <a:latin typeface="Calibri"/>
                <a:ea typeface="+mn-ea"/>
                <a:cs typeface="+mn-cs"/>
              </a:rPr>
              <a:t>)</a:t>
            </a:r>
          </a:p>
        </p:txBody>
      </p:sp>
      <p:pic>
        <p:nvPicPr>
          <p:cNvPr id="131" name="Picture 1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72104" y="2620658"/>
            <a:ext cx="721358" cy="721358"/>
          </a:xfrm>
          <a:prstGeom prst="rect">
            <a:avLst/>
          </a:prstGeom>
        </p:spPr>
      </p:pic>
      <p:sp>
        <p:nvSpPr>
          <p:cNvPr id="87" name="Rectangle 86"/>
          <p:cNvSpPr/>
          <p:nvPr/>
        </p:nvSpPr>
        <p:spPr>
          <a:xfrm>
            <a:off x="8591484" y="4966405"/>
            <a:ext cx="1707871"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Calibri"/>
                <a:ea typeface="+mn-ea"/>
                <a:cs typeface="+mn-cs"/>
              </a:rPr>
              <a:t>Table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(stores diagnostic and Reporting data) </a:t>
            </a:r>
          </a:p>
        </p:txBody>
      </p:sp>
      <p:sp>
        <p:nvSpPr>
          <p:cNvPr id="88" name="Rectangle 87"/>
          <p:cNvSpPr/>
          <p:nvPr/>
        </p:nvSpPr>
        <p:spPr>
          <a:xfrm>
            <a:off x="8552736" y="5840705"/>
            <a:ext cx="178536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Calibri"/>
                <a:ea typeface="+mn-ea"/>
                <a:cs typeface="+mn-cs"/>
              </a:rPr>
              <a:t>Blob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a:ea typeface="+mn-ea"/>
                <a:cs typeface="+mn-cs"/>
              </a:rPr>
              <a:t>(stores  Document data) </a:t>
            </a:r>
          </a:p>
        </p:txBody>
      </p:sp>
      <p:pic>
        <p:nvPicPr>
          <p:cNvPr id="135" name="Picture 134"/>
          <p:cNvPicPr>
            <a:picLocks noChangeAspect="1"/>
          </p:cNvPicPr>
          <p:nvPr/>
        </p:nvPicPr>
        <p:blipFill>
          <a:blip r:embed="rId1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844177" y="4934419"/>
            <a:ext cx="721358" cy="721358"/>
          </a:xfrm>
          <a:prstGeom prst="rect">
            <a:avLst/>
          </a:prstGeom>
        </p:spPr>
      </p:pic>
      <p:pic>
        <p:nvPicPr>
          <p:cNvPr id="136" name="Picture 135"/>
          <p:cNvPicPr>
            <a:picLocks noChangeAspect="1"/>
          </p:cNvPicPr>
          <p:nvPr/>
        </p:nvPicPr>
        <p:blipFill>
          <a:blip r:embed="rId1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844177" y="5712707"/>
            <a:ext cx="721358" cy="721358"/>
          </a:xfrm>
          <a:prstGeom prst="rect">
            <a:avLst/>
          </a:prstGeom>
        </p:spPr>
      </p:pic>
      <p:sp>
        <p:nvSpPr>
          <p:cNvPr id="90" name="TextBox 89"/>
          <p:cNvSpPr txBox="1"/>
          <p:nvPr/>
        </p:nvSpPr>
        <p:spPr>
          <a:xfrm>
            <a:off x="2752042" y="2267443"/>
            <a:ext cx="572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1F497D"/>
                </a:solidFill>
                <a:effectLst/>
                <a:uLnTx/>
                <a:uFillTx/>
                <a:latin typeface="Calibri"/>
                <a:ea typeface="+mn-ea"/>
                <a:cs typeface="+mn-cs"/>
              </a:rPr>
              <a:t>HTTPs</a:t>
            </a:r>
          </a:p>
        </p:txBody>
      </p:sp>
      <p:sp>
        <p:nvSpPr>
          <p:cNvPr id="139" name="TextBox 138"/>
          <p:cNvSpPr txBox="1"/>
          <p:nvPr/>
        </p:nvSpPr>
        <p:spPr>
          <a:xfrm>
            <a:off x="3166202" y="4699636"/>
            <a:ext cx="572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1F497D"/>
                </a:solidFill>
                <a:effectLst/>
                <a:uLnTx/>
                <a:uFillTx/>
                <a:latin typeface="Calibri"/>
                <a:ea typeface="+mn-ea"/>
                <a:cs typeface="+mn-cs"/>
              </a:rPr>
              <a:t>HTTPs</a:t>
            </a:r>
          </a:p>
        </p:txBody>
      </p:sp>
      <p:sp>
        <p:nvSpPr>
          <p:cNvPr id="56" name="Rectangle 55"/>
          <p:cNvSpPr/>
          <p:nvPr/>
        </p:nvSpPr>
        <p:spPr>
          <a:xfrm>
            <a:off x="8875989" y="3942190"/>
            <a:ext cx="123515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Calibri"/>
                <a:ea typeface="+mn-ea"/>
                <a:cs typeface="+mn-cs"/>
              </a:rPr>
              <a:t>Analytics Tenant VMs</a:t>
            </a:r>
          </a:p>
        </p:txBody>
      </p:sp>
      <p:pic>
        <p:nvPicPr>
          <p:cNvPr id="57" name="Picture 5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01227" y="3795644"/>
            <a:ext cx="556491" cy="552177"/>
          </a:xfrm>
          <a:prstGeom prst="rect">
            <a:avLst/>
          </a:prstGeom>
        </p:spPr>
      </p:pic>
      <p:pic>
        <p:nvPicPr>
          <p:cNvPr id="58" name="Picture 5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92808" y="3867652"/>
            <a:ext cx="556491" cy="552177"/>
          </a:xfrm>
          <a:prstGeom prst="rect">
            <a:avLst/>
          </a:prstGeom>
        </p:spPr>
      </p:pic>
      <p:pic>
        <p:nvPicPr>
          <p:cNvPr id="67" name="Picture 6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53627" y="3948044"/>
            <a:ext cx="556491" cy="552177"/>
          </a:xfrm>
          <a:prstGeom prst="rect">
            <a:avLst/>
          </a:prstGeom>
        </p:spPr>
      </p:pic>
      <p:cxnSp>
        <p:nvCxnSpPr>
          <p:cNvPr id="68" name="Straight Arrow Connector 67"/>
          <p:cNvCxnSpPr>
            <a:endCxn id="84" idx="2"/>
          </p:cNvCxnSpPr>
          <p:nvPr/>
        </p:nvCxnSpPr>
        <p:spPr>
          <a:xfrm flipV="1">
            <a:off x="8875989" y="3683937"/>
            <a:ext cx="178180" cy="3013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57" idx="1"/>
          </p:cNvCxnSpPr>
          <p:nvPr/>
        </p:nvCxnSpPr>
        <p:spPr>
          <a:xfrm>
            <a:off x="7061360" y="3219142"/>
            <a:ext cx="1139867" cy="852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1" name="Picture 10" descr="http://png-4.vector.me/files/images/3/8/380113/tango_inetrnet_web_browser_thumb"/>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58108" y="4162916"/>
            <a:ext cx="418212" cy="418212"/>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Arrow Connector 71"/>
          <p:cNvCxnSpPr>
            <a:endCxn id="57" idx="1"/>
          </p:cNvCxnSpPr>
          <p:nvPr/>
        </p:nvCxnSpPr>
        <p:spPr>
          <a:xfrm flipV="1">
            <a:off x="7076758" y="4071733"/>
            <a:ext cx="1124469" cy="8626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3842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anim calcmode="lin" valueType="num">
                                      <p:cBhvr>
                                        <p:cTn id="23" dur="1000" fill="hold"/>
                                        <p:tgtEl>
                                          <p:spTgt spid="46"/>
                                        </p:tgtEl>
                                        <p:attrNameLst>
                                          <p:attrName>ppt_x</p:attrName>
                                        </p:attrNameLst>
                                      </p:cBhvr>
                                      <p:tavLst>
                                        <p:tav tm="0">
                                          <p:val>
                                            <p:strVal val="#ppt_x"/>
                                          </p:val>
                                        </p:tav>
                                        <p:tav tm="100000">
                                          <p:val>
                                            <p:strVal val="#ppt_x"/>
                                          </p:val>
                                        </p:tav>
                                      </p:tavLst>
                                    </p:anim>
                                    <p:anim calcmode="lin" valueType="num">
                                      <p:cBhvr>
                                        <p:cTn id="24" dur="1000" fill="hold"/>
                                        <p:tgtEl>
                                          <p:spTgt spid="4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1000"/>
                                        <p:tgtEl>
                                          <p:spTgt spid="44"/>
                                        </p:tgtEl>
                                      </p:cBhvr>
                                    </p:animEffect>
                                    <p:anim calcmode="lin" valueType="num">
                                      <p:cBhvr>
                                        <p:cTn id="28" dur="1000" fill="hold"/>
                                        <p:tgtEl>
                                          <p:spTgt spid="44"/>
                                        </p:tgtEl>
                                        <p:attrNameLst>
                                          <p:attrName>ppt_x</p:attrName>
                                        </p:attrNameLst>
                                      </p:cBhvr>
                                      <p:tavLst>
                                        <p:tav tm="0">
                                          <p:val>
                                            <p:strVal val="#ppt_x"/>
                                          </p:val>
                                        </p:tav>
                                        <p:tav tm="100000">
                                          <p:val>
                                            <p:strVal val="#ppt_x"/>
                                          </p:val>
                                        </p:tav>
                                      </p:tavLst>
                                    </p:anim>
                                    <p:anim calcmode="lin" valueType="num">
                                      <p:cBhvr>
                                        <p:cTn id="29" dur="1000" fill="hold"/>
                                        <p:tgtEl>
                                          <p:spTgt spid="4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anim calcmode="lin" valueType="num">
                                      <p:cBhvr>
                                        <p:cTn id="33" dur="1000" fill="hold"/>
                                        <p:tgtEl>
                                          <p:spTgt spid="43"/>
                                        </p:tgtEl>
                                        <p:attrNameLst>
                                          <p:attrName>ppt_x</p:attrName>
                                        </p:attrNameLst>
                                      </p:cBhvr>
                                      <p:tavLst>
                                        <p:tav tm="0">
                                          <p:val>
                                            <p:strVal val="#ppt_x"/>
                                          </p:val>
                                        </p:tav>
                                        <p:tav tm="100000">
                                          <p:val>
                                            <p:strVal val="#ppt_x"/>
                                          </p:val>
                                        </p:tav>
                                      </p:tavLst>
                                    </p:anim>
                                    <p:anim calcmode="lin" valueType="num">
                                      <p:cBhvr>
                                        <p:cTn id="34" dur="1000" fill="hold"/>
                                        <p:tgtEl>
                                          <p:spTgt spid="4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1000"/>
                                        <p:tgtEl>
                                          <p:spTgt spid="107"/>
                                        </p:tgtEl>
                                      </p:cBhvr>
                                    </p:animEffect>
                                    <p:anim calcmode="lin" valueType="num">
                                      <p:cBhvr>
                                        <p:cTn id="38" dur="1000" fill="hold"/>
                                        <p:tgtEl>
                                          <p:spTgt spid="107"/>
                                        </p:tgtEl>
                                        <p:attrNameLst>
                                          <p:attrName>ppt_x</p:attrName>
                                        </p:attrNameLst>
                                      </p:cBhvr>
                                      <p:tavLst>
                                        <p:tav tm="0">
                                          <p:val>
                                            <p:strVal val="#ppt_x"/>
                                          </p:val>
                                        </p:tav>
                                        <p:tav tm="100000">
                                          <p:val>
                                            <p:strVal val="#ppt_x"/>
                                          </p:val>
                                        </p:tav>
                                      </p:tavLst>
                                    </p:anim>
                                    <p:anim calcmode="lin" valueType="num">
                                      <p:cBhvr>
                                        <p:cTn id="39" dur="1000" fill="hold"/>
                                        <p:tgtEl>
                                          <p:spTgt spid="10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fade">
                                      <p:cBhvr>
                                        <p:cTn id="42" dur="1000"/>
                                        <p:tgtEl>
                                          <p:spTgt spid="109"/>
                                        </p:tgtEl>
                                      </p:cBhvr>
                                    </p:animEffect>
                                    <p:anim calcmode="lin" valueType="num">
                                      <p:cBhvr>
                                        <p:cTn id="43" dur="1000" fill="hold"/>
                                        <p:tgtEl>
                                          <p:spTgt spid="109"/>
                                        </p:tgtEl>
                                        <p:attrNameLst>
                                          <p:attrName>ppt_x</p:attrName>
                                        </p:attrNameLst>
                                      </p:cBhvr>
                                      <p:tavLst>
                                        <p:tav tm="0">
                                          <p:val>
                                            <p:strVal val="#ppt_x"/>
                                          </p:val>
                                        </p:tav>
                                        <p:tav tm="100000">
                                          <p:val>
                                            <p:strVal val="#ppt_x"/>
                                          </p:val>
                                        </p:tav>
                                      </p:tavLst>
                                    </p:anim>
                                    <p:anim calcmode="lin" valueType="num">
                                      <p:cBhvr>
                                        <p:cTn id="44" dur="1000" fill="hold"/>
                                        <p:tgtEl>
                                          <p:spTgt spid="10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1000"/>
                                        <p:tgtEl>
                                          <p:spTgt spid="59"/>
                                        </p:tgtEl>
                                      </p:cBhvr>
                                    </p:animEffect>
                                    <p:anim calcmode="lin" valueType="num">
                                      <p:cBhvr>
                                        <p:cTn id="48" dur="1000" fill="hold"/>
                                        <p:tgtEl>
                                          <p:spTgt spid="59"/>
                                        </p:tgtEl>
                                        <p:attrNameLst>
                                          <p:attrName>ppt_x</p:attrName>
                                        </p:attrNameLst>
                                      </p:cBhvr>
                                      <p:tavLst>
                                        <p:tav tm="0">
                                          <p:val>
                                            <p:strVal val="#ppt_x"/>
                                          </p:val>
                                        </p:tav>
                                        <p:tav tm="100000">
                                          <p:val>
                                            <p:strVal val="#ppt_x"/>
                                          </p:val>
                                        </p:tav>
                                      </p:tavLst>
                                    </p:anim>
                                    <p:anim calcmode="lin" valueType="num">
                                      <p:cBhvr>
                                        <p:cTn id="4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1000"/>
                                        <p:tgtEl>
                                          <p:spTgt spid="31"/>
                                        </p:tgtEl>
                                      </p:cBhvr>
                                    </p:animEffect>
                                    <p:anim calcmode="lin" valueType="num">
                                      <p:cBhvr>
                                        <p:cTn id="55" dur="1000" fill="hold"/>
                                        <p:tgtEl>
                                          <p:spTgt spid="31"/>
                                        </p:tgtEl>
                                        <p:attrNameLst>
                                          <p:attrName>ppt_x</p:attrName>
                                        </p:attrNameLst>
                                      </p:cBhvr>
                                      <p:tavLst>
                                        <p:tav tm="0">
                                          <p:val>
                                            <p:strVal val="#ppt_x"/>
                                          </p:val>
                                        </p:tav>
                                        <p:tav tm="100000">
                                          <p:val>
                                            <p:strVal val="#ppt_x"/>
                                          </p:val>
                                        </p:tav>
                                      </p:tavLst>
                                    </p:anim>
                                    <p:anim calcmode="lin" valueType="num">
                                      <p:cBhvr>
                                        <p:cTn id="56" dur="1000" fill="hold"/>
                                        <p:tgtEl>
                                          <p:spTgt spid="3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1000"/>
                                        <p:tgtEl>
                                          <p:spTgt spid="90"/>
                                        </p:tgtEl>
                                      </p:cBhvr>
                                    </p:animEffect>
                                    <p:anim calcmode="lin" valueType="num">
                                      <p:cBhvr>
                                        <p:cTn id="60" dur="1000" fill="hold"/>
                                        <p:tgtEl>
                                          <p:spTgt spid="90"/>
                                        </p:tgtEl>
                                        <p:attrNameLst>
                                          <p:attrName>ppt_x</p:attrName>
                                        </p:attrNameLst>
                                      </p:cBhvr>
                                      <p:tavLst>
                                        <p:tav tm="0">
                                          <p:val>
                                            <p:strVal val="#ppt_x"/>
                                          </p:val>
                                        </p:tav>
                                        <p:tav tm="100000">
                                          <p:val>
                                            <p:strVal val="#ppt_x"/>
                                          </p:val>
                                        </p:tav>
                                      </p:tavLst>
                                    </p:anim>
                                    <p:anim calcmode="lin" valueType="num">
                                      <p:cBhvr>
                                        <p:cTn id="61" dur="1000" fill="hold"/>
                                        <p:tgtEl>
                                          <p:spTgt spid="90"/>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1000"/>
                                        <p:tgtEl>
                                          <p:spTgt spid="66"/>
                                        </p:tgtEl>
                                      </p:cBhvr>
                                    </p:animEffect>
                                    <p:anim calcmode="lin" valueType="num">
                                      <p:cBhvr>
                                        <p:cTn id="65" dur="1000" fill="hold"/>
                                        <p:tgtEl>
                                          <p:spTgt spid="66"/>
                                        </p:tgtEl>
                                        <p:attrNameLst>
                                          <p:attrName>ppt_x</p:attrName>
                                        </p:attrNameLst>
                                      </p:cBhvr>
                                      <p:tavLst>
                                        <p:tav tm="0">
                                          <p:val>
                                            <p:strVal val="#ppt_x"/>
                                          </p:val>
                                        </p:tav>
                                        <p:tav tm="100000">
                                          <p:val>
                                            <p:strVal val="#ppt_x"/>
                                          </p:val>
                                        </p:tav>
                                      </p:tavLst>
                                    </p:anim>
                                    <p:anim calcmode="lin" valueType="num">
                                      <p:cBhvr>
                                        <p:cTn id="66" dur="1000" fill="hold"/>
                                        <p:tgtEl>
                                          <p:spTgt spid="66"/>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1000"/>
                                        <p:tgtEl>
                                          <p:spTgt spid="64"/>
                                        </p:tgtEl>
                                      </p:cBhvr>
                                    </p:animEffect>
                                    <p:anim calcmode="lin" valueType="num">
                                      <p:cBhvr>
                                        <p:cTn id="70" dur="1000" fill="hold"/>
                                        <p:tgtEl>
                                          <p:spTgt spid="64"/>
                                        </p:tgtEl>
                                        <p:attrNameLst>
                                          <p:attrName>ppt_x</p:attrName>
                                        </p:attrNameLst>
                                      </p:cBhvr>
                                      <p:tavLst>
                                        <p:tav tm="0">
                                          <p:val>
                                            <p:strVal val="#ppt_x"/>
                                          </p:val>
                                        </p:tav>
                                        <p:tav tm="100000">
                                          <p:val>
                                            <p:strVal val="#ppt_x"/>
                                          </p:val>
                                        </p:tav>
                                      </p:tavLst>
                                    </p:anim>
                                    <p:anim calcmode="lin" valueType="num">
                                      <p:cBhvr>
                                        <p:cTn id="71" dur="1000" fill="hold"/>
                                        <p:tgtEl>
                                          <p:spTgt spid="64"/>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1000"/>
                                        <p:tgtEl>
                                          <p:spTgt spid="63"/>
                                        </p:tgtEl>
                                      </p:cBhvr>
                                    </p:animEffect>
                                    <p:anim calcmode="lin" valueType="num">
                                      <p:cBhvr>
                                        <p:cTn id="75" dur="1000" fill="hold"/>
                                        <p:tgtEl>
                                          <p:spTgt spid="63"/>
                                        </p:tgtEl>
                                        <p:attrNameLst>
                                          <p:attrName>ppt_x</p:attrName>
                                        </p:attrNameLst>
                                      </p:cBhvr>
                                      <p:tavLst>
                                        <p:tav tm="0">
                                          <p:val>
                                            <p:strVal val="#ppt_x"/>
                                          </p:val>
                                        </p:tav>
                                        <p:tav tm="100000">
                                          <p:val>
                                            <p:strVal val="#ppt_x"/>
                                          </p:val>
                                        </p:tav>
                                      </p:tavLst>
                                    </p:anim>
                                    <p:anim calcmode="lin" valueType="num">
                                      <p:cBhvr>
                                        <p:cTn id="76" dur="1000" fill="hold"/>
                                        <p:tgtEl>
                                          <p:spTgt spid="6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1000"/>
                                        <p:tgtEl>
                                          <p:spTgt spid="26"/>
                                        </p:tgtEl>
                                      </p:cBhvr>
                                    </p:animEffect>
                                    <p:anim calcmode="lin" valueType="num">
                                      <p:cBhvr>
                                        <p:cTn id="80" dur="1000" fill="hold"/>
                                        <p:tgtEl>
                                          <p:spTgt spid="26"/>
                                        </p:tgtEl>
                                        <p:attrNameLst>
                                          <p:attrName>ppt_x</p:attrName>
                                        </p:attrNameLst>
                                      </p:cBhvr>
                                      <p:tavLst>
                                        <p:tav tm="0">
                                          <p:val>
                                            <p:strVal val="#ppt_x"/>
                                          </p:val>
                                        </p:tav>
                                        <p:tav tm="100000">
                                          <p:val>
                                            <p:strVal val="#ppt_x"/>
                                          </p:val>
                                        </p:tav>
                                      </p:tavLst>
                                    </p:anim>
                                    <p:anim calcmode="lin" valueType="num">
                                      <p:cBhvr>
                                        <p:cTn id="8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1000"/>
                                        <p:tgtEl>
                                          <p:spTgt spid="51"/>
                                        </p:tgtEl>
                                      </p:cBhvr>
                                    </p:animEffect>
                                    <p:anim calcmode="lin" valueType="num">
                                      <p:cBhvr>
                                        <p:cTn id="87" dur="1000" fill="hold"/>
                                        <p:tgtEl>
                                          <p:spTgt spid="51"/>
                                        </p:tgtEl>
                                        <p:attrNameLst>
                                          <p:attrName>ppt_x</p:attrName>
                                        </p:attrNameLst>
                                      </p:cBhvr>
                                      <p:tavLst>
                                        <p:tav tm="0">
                                          <p:val>
                                            <p:strVal val="#ppt_x"/>
                                          </p:val>
                                        </p:tav>
                                        <p:tav tm="100000">
                                          <p:val>
                                            <p:strVal val="#ppt_x"/>
                                          </p:val>
                                        </p:tav>
                                      </p:tavLst>
                                    </p:anim>
                                    <p:anim calcmode="lin" valueType="num">
                                      <p:cBhvr>
                                        <p:cTn id="88" dur="1000" fill="hold"/>
                                        <p:tgtEl>
                                          <p:spTgt spid="51"/>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14341"/>
                                        </p:tgtEl>
                                        <p:attrNameLst>
                                          <p:attrName>style.visibility</p:attrName>
                                        </p:attrNameLst>
                                      </p:cBhvr>
                                      <p:to>
                                        <p:strVal val="visible"/>
                                      </p:to>
                                    </p:set>
                                    <p:animEffect transition="in" filter="fade">
                                      <p:cBhvr>
                                        <p:cTn id="91" dur="1000"/>
                                        <p:tgtEl>
                                          <p:spTgt spid="14341"/>
                                        </p:tgtEl>
                                      </p:cBhvr>
                                    </p:animEffect>
                                    <p:anim calcmode="lin" valueType="num">
                                      <p:cBhvr>
                                        <p:cTn id="92" dur="1000" fill="hold"/>
                                        <p:tgtEl>
                                          <p:spTgt spid="14341"/>
                                        </p:tgtEl>
                                        <p:attrNameLst>
                                          <p:attrName>ppt_x</p:attrName>
                                        </p:attrNameLst>
                                      </p:cBhvr>
                                      <p:tavLst>
                                        <p:tav tm="0">
                                          <p:val>
                                            <p:strVal val="#ppt_x"/>
                                          </p:val>
                                        </p:tav>
                                        <p:tav tm="100000">
                                          <p:val>
                                            <p:strVal val="#ppt_x"/>
                                          </p:val>
                                        </p:tav>
                                      </p:tavLst>
                                    </p:anim>
                                    <p:anim calcmode="lin" valueType="num">
                                      <p:cBhvr>
                                        <p:cTn id="93" dur="1000" fill="hold"/>
                                        <p:tgtEl>
                                          <p:spTgt spid="1434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1000"/>
                                        <p:tgtEl>
                                          <p:spTgt spid="52"/>
                                        </p:tgtEl>
                                      </p:cBhvr>
                                    </p:animEffect>
                                    <p:anim calcmode="lin" valueType="num">
                                      <p:cBhvr>
                                        <p:cTn id="97" dur="1000" fill="hold"/>
                                        <p:tgtEl>
                                          <p:spTgt spid="52"/>
                                        </p:tgtEl>
                                        <p:attrNameLst>
                                          <p:attrName>ppt_x</p:attrName>
                                        </p:attrNameLst>
                                      </p:cBhvr>
                                      <p:tavLst>
                                        <p:tav tm="0">
                                          <p:val>
                                            <p:strVal val="#ppt_x"/>
                                          </p:val>
                                        </p:tav>
                                        <p:tav tm="100000">
                                          <p:val>
                                            <p:strVal val="#ppt_x"/>
                                          </p:val>
                                        </p:tav>
                                      </p:tavLst>
                                    </p:anim>
                                    <p:anim calcmode="lin" valueType="num">
                                      <p:cBhvr>
                                        <p:cTn id="98" dur="1000" fill="hold"/>
                                        <p:tgtEl>
                                          <p:spTgt spid="52"/>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1000"/>
                                        <p:tgtEl>
                                          <p:spTgt spid="53"/>
                                        </p:tgtEl>
                                      </p:cBhvr>
                                    </p:animEffect>
                                    <p:anim calcmode="lin" valueType="num">
                                      <p:cBhvr>
                                        <p:cTn id="102" dur="1000" fill="hold"/>
                                        <p:tgtEl>
                                          <p:spTgt spid="53"/>
                                        </p:tgtEl>
                                        <p:attrNameLst>
                                          <p:attrName>ppt_x</p:attrName>
                                        </p:attrNameLst>
                                      </p:cBhvr>
                                      <p:tavLst>
                                        <p:tav tm="0">
                                          <p:val>
                                            <p:strVal val="#ppt_x"/>
                                          </p:val>
                                        </p:tav>
                                        <p:tav tm="100000">
                                          <p:val>
                                            <p:strVal val="#ppt_x"/>
                                          </p:val>
                                        </p:tav>
                                      </p:tavLst>
                                    </p:anim>
                                    <p:anim calcmode="lin" valueType="num">
                                      <p:cBhvr>
                                        <p:cTn id="103" dur="1000" fill="hold"/>
                                        <p:tgtEl>
                                          <p:spTgt spid="53"/>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54"/>
                                        </p:tgtEl>
                                        <p:attrNameLst>
                                          <p:attrName>style.visibility</p:attrName>
                                        </p:attrNameLst>
                                      </p:cBhvr>
                                      <p:to>
                                        <p:strVal val="visible"/>
                                      </p:to>
                                    </p:set>
                                    <p:animEffect transition="in" filter="fade">
                                      <p:cBhvr>
                                        <p:cTn id="106" dur="1000"/>
                                        <p:tgtEl>
                                          <p:spTgt spid="54"/>
                                        </p:tgtEl>
                                      </p:cBhvr>
                                    </p:animEffect>
                                    <p:anim calcmode="lin" valueType="num">
                                      <p:cBhvr>
                                        <p:cTn id="107" dur="1000" fill="hold"/>
                                        <p:tgtEl>
                                          <p:spTgt spid="54"/>
                                        </p:tgtEl>
                                        <p:attrNameLst>
                                          <p:attrName>ppt_x</p:attrName>
                                        </p:attrNameLst>
                                      </p:cBhvr>
                                      <p:tavLst>
                                        <p:tav tm="0">
                                          <p:val>
                                            <p:strVal val="#ppt_x"/>
                                          </p:val>
                                        </p:tav>
                                        <p:tav tm="100000">
                                          <p:val>
                                            <p:strVal val="#ppt_x"/>
                                          </p:val>
                                        </p:tav>
                                      </p:tavLst>
                                    </p:anim>
                                    <p:anim calcmode="lin" valueType="num">
                                      <p:cBhvr>
                                        <p:cTn id="108" dur="1000" fill="hold"/>
                                        <p:tgtEl>
                                          <p:spTgt spid="54"/>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1000"/>
                                        <p:tgtEl>
                                          <p:spTgt spid="55"/>
                                        </p:tgtEl>
                                      </p:cBhvr>
                                    </p:animEffect>
                                    <p:anim calcmode="lin" valueType="num">
                                      <p:cBhvr>
                                        <p:cTn id="112" dur="1000" fill="hold"/>
                                        <p:tgtEl>
                                          <p:spTgt spid="55"/>
                                        </p:tgtEl>
                                        <p:attrNameLst>
                                          <p:attrName>ppt_x</p:attrName>
                                        </p:attrNameLst>
                                      </p:cBhvr>
                                      <p:tavLst>
                                        <p:tav tm="0">
                                          <p:val>
                                            <p:strVal val="#ppt_x"/>
                                          </p:val>
                                        </p:tav>
                                        <p:tav tm="100000">
                                          <p:val>
                                            <p:strVal val="#ppt_x"/>
                                          </p:val>
                                        </p:tav>
                                      </p:tavLst>
                                    </p:anim>
                                    <p:anim calcmode="lin" valueType="num">
                                      <p:cBhvr>
                                        <p:cTn id="113" dur="1000" fill="hold"/>
                                        <p:tgtEl>
                                          <p:spTgt spid="55"/>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39"/>
                                        </p:tgtEl>
                                        <p:attrNameLst>
                                          <p:attrName>style.visibility</p:attrName>
                                        </p:attrNameLst>
                                      </p:cBhvr>
                                      <p:to>
                                        <p:strVal val="visible"/>
                                      </p:to>
                                    </p:set>
                                    <p:animEffect transition="in" filter="fade">
                                      <p:cBhvr>
                                        <p:cTn id="116" dur="1000"/>
                                        <p:tgtEl>
                                          <p:spTgt spid="139"/>
                                        </p:tgtEl>
                                      </p:cBhvr>
                                    </p:animEffect>
                                    <p:anim calcmode="lin" valueType="num">
                                      <p:cBhvr>
                                        <p:cTn id="117" dur="1000" fill="hold"/>
                                        <p:tgtEl>
                                          <p:spTgt spid="139"/>
                                        </p:tgtEl>
                                        <p:attrNameLst>
                                          <p:attrName>ppt_x</p:attrName>
                                        </p:attrNameLst>
                                      </p:cBhvr>
                                      <p:tavLst>
                                        <p:tav tm="0">
                                          <p:val>
                                            <p:strVal val="#ppt_x"/>
                                          </p:val>
                                        </p:tav>
                                        <p:tav tm="100000">
                                          <p:val>
                                            <p:strVal val="#ppt_x"/>
                                          </p:val>
                                        </p:tav>
                                      </p:tavLst>
                                    </p:anim>
                                    <p:anim calcmode="lin" valueType="num">
                                      <p:cBhvr>
                                        <p:cTn id="118" dur="1000" fill="hold"/>
                                        <p:tgtEl>
                                          <p:spTgt spid="139"/>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108"/>
                                        </p:tgtEl>
                                        <p:attrNameLst>
                                          <p:attrName>style.visibility</p:attrName>
                                        </p:attrNameLst>
                                      </p:cBhvr>
                                      <p:to>
                                        <p:strVal val="visible"/>
                                      </p:to>
                                    </p:set>
                                    <p:animEffect transition="in" filter="fade">
                                      <p:cBhvr>
                                        <p:cTn id="121" dur="1000"/>
                                        <p:tgtEl>
                                          <p:spTgt spid="108"/>
                                        </p:tgtEl>
                                      </p:cBhvr>
                                    </p:animEffect>
                                    <p:anim calcmode="lin" valueType="num">
                                      <p:cBhvr>
                                        <p:cTn id="122" dur="1000" fill="hold"/>
                                        <p:tgtEl>
                                          <p:spTgt spid="108"/>
                                        </p:tgtEl>
                                        <p:attrNameLst>
                                          <p:attrName>ppt_x</p:attrName>
                                        </p:attrNameLst>
                                      </p:cBhvr>
                                      <p:tavLst>
                                        <p:tav tm="0">
                                          <p:val>
                                            <p:strVal val="#ppt_x"/>
                                          </p:val>
                                        </p:tav>
                                        <p:tav tm="100000">
                                          <p:val>
                                            <p:strVal val="#ppt_x"/>
                                          </p:val>
                                        </p:tav>
                                      </p:tavLst>
                                    </p:anim>
                                    <p:anim calcmode="lin" valueType="num">
                                      <p:cBhvr>
                                        <p:cTn id="123" dur="1000" fill="hold"/>
                                        <p:tgtEl>
                                          <p:spTgt spid="108"/>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110"/>
                                        </p:tgtEl>
                                        <p:attrNameLst>
                                          <p:attrName>style.visibility</p:attrName>
                                        </p:attrNameLst>
                                      </p:cBhvr>
                                      <p:to>
                                        <p:strVal val="visible"/>
                                      </p:to>
                                    </p:set>
                                    <p:animEffect transition="in" filter="fade">
                                      <p:cBhvr>
                                        <p:cTn id="126" dur="1000"/>
                                        <p:tgtEl>
                                          <p:spTgt spid="110"/>
                                        </p:tgtEl>
                                      </p:cBhvr>
                                    </p:animEffect>
                                    <p:anim calcmode="lin" valueType="num">
                                      <p:cBhvr>
                                        <p:cTn id="127" dur="1000" fill="hold"/>
                                        <p:tgtEl>
                                          <p:spTgt spid="110"/>
                                        </p:tgtEl>
                                        <p:attrNameLst>
                                          <p:attrName>ppt_x</p:attrName>
                                        </p:attrNameLst>
                                      </p:cBhvr>
                                      <p:tavLst>
                                        <p:tav tm="0">
                                          <p:val>
                                            <p:strVal val="#ppt_x"/>
                                          </p:val>
                                        </p:tav>
                                        <p:tav tm="100000">
                                          <p:val>
                                            <p:strVal val="#ppt_x"/>
                                          </p:val>
                                        </p:tav>
                                      </p:tavLst>
                                    </p:anim>
                                    <p:anim calcmode="lin" valueType="num">
                                      <p:cBhvr>
                                        <p:cTn id="128" dur="1000" fill="hold"/>
                                        <p:tgtEl>
                                          <p:spTgt spid="110"/>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fade">
                                      <p:cBhvr>
                                        <p:cTn id="131" dur="1000"/>
                                        <p:tgtEl>
                                          <p:spTgt spid="50"/>
                                        </p:tgtEl>
                                      </p:cBhvr>
                                    </p:animEffect>
                                    <p:anim calcmode="lin" valueType="num">
                                      <p:cBhvr>
                                        <p:cTn id="132" dur="1000" fill="hold"/>
                                        <p:tgtEl>
                                          <p:spTgt spid="50"/>
                                        </p:tgtEl>
                                        <p:attrNameLst>
                                          <p:attrName>ppt_x</p:attrName>
                                        </p:attrNameLst>
                                      </p:cBhvr>
                                      <p:tavLst>
                                        <p:tav tm="0">
                                          <p:val>
                                            <p:strVal val="#ppt_x"/>
                                          </p:val>
                                        </p:tav>
                                        <p:tav tm="100000">
                                          <p:val>
                                            <p:strVal val="#ppt_x"/>
                                          </p:val>
                                        </p:tav>
                                      </p:tavLst>
                                    </p:anim>
                                    <p:anim calcmode="lin" valueType="num">
                                      <p:cBhvr>
                                        <p:cTn id="133" dur="1000" fill="hold"/>
                                        <p:tgtEl>
                                          <p:spTgt spid="50"/>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61"/>
                                        </p:tgtEl>
                                        <p:attrNameLst>
                                          <p:attrName>style.visibility</p:attrName>
                                        </p:attrNameLst>
                                      </p:cBhvr>
                                      <p:to>
                                        <p:strVal val="visible"/>
                                      </p:to>
                                    </p:set>
                                    <p:animEffect transition="in" filter="fade">
                                      <p:cBhvr>
                                        <p:cTn id="136" dur="1000"/>
                                        <p:tgtEl>
                                          <p:spTgt spid="61"/>
                                        </p:tgtEl>
                                      </p:cBhvr>
                                    </p:animEffect>
                                    <p:anim calcmode="lin" valueType="num">
                                      <p:cBhvr>
                                        <p:cTn id="137" dur="1000" fill="hold"/>
                                        <p:tgtEl>
                                          <p:spTgt spid="61"/>
                                        </p:tgtEl>
                                        <p:attrNameLst>
                                          <p:attrName>ppt_x</p:attrName>
                                        </p:attrNameLst>
                                      </p:cBhvr>
                                      <p:tavLst>
                                        <p:tav tm="0">
                                          <p:val>
                                            <p:strVal val="#ppt_x"/>
                                          </p:val>
                                        </p:tav>
                                        <p:tav tm="100000">
                                          <p:val>
                                            <p:strVal val="#ppt_x"/>
                                          </p:val>
                                        </p:tav>
                                      </p:tavLst>
                                    </p:anim>
                                    <p:anim calcmode="lin" valueType="num">
                                      <p:cBhvr>
                                        <p:cTn id="1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fade">
                                      <p:cBhvr>
                                        <p:cTn id="143" dur="1000"/>
                                        <p:tgtEl>
                                          <p:spTgt spid="125"/>
                                        </p:tgtEl>
                                      </p:cBhvr>
                                    </p:animEffect>
                                    <p:anim calcmode="lin" valueType="num">
                                      <p:cBhvr>
                                        <p:cTn id="144" dur="1000" fill="hold"/>
                                        <p:tgtEl>
                                          <p:spTgt spid="125"/>
                                        </p:tgtEl>
                                        <p:attrNameLst>
                                          <p:attrName>ppt_x</p:attrName>
                                        </p:attrNameLst>
                                      </p:cBhvr>
                                      <p:tavLst>
                                        <p:tav tm="0">
                                          <p:val>
                                            <p:strVal val="#ppt_x"/>
                                          </p:val>
                                        </p:tav>
                                        <p:tav tm="100000">
                                          <p:val>
                                            <p:strVal val="#ppt_x"/>
                                          </p:val>
                                        </p:tav>
                                      </p:tavLst>
                                    </p:anim>
                                    <p:anim calcmode="lin" valueType="num">
                                      <p:cBhvr>
                                        <p:cTn id="145" dur="1000" fill="hold"/>
                                        <p:tgtEl>
                                          <p:spTgt spid="125"/>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126"/>
                                        </p:tgtEl>
                                        <p:attrNameLst>
                                          <p:attrName>style.visibility</p:attrName>
                                        </p:attrNameLst>
                                      </p:cBhvr>
                                      <p:to>
                                        <p:strVal val="visible"/>
                                      </p:to>
                                    </p:set>
                                    <p:animEffect transition="in" filter="fade">
                                      <p:cBhvr>
                                        <p:cTn id="148" dur="1000"/>
                                        <p:tgtEl>
                                          <p:spTgt spid="126"/>
                                        </p:tgtEl>
                                      </p:cBhvr>
                                    </p:animEffect>
                                    <p:anim calcmode="lin" valueType="num">
                                      <p:cBhvr>
                                        <p:cTn id="149" dur="1000" fill="hold"/>
                                        <p:tgtEl>
                                          <p:spTgt spid="126"/>
                                        </p:tgtEl>
                                        <p:attrNameLst>
                                          <p:attrName>ppt_x</p:attrName>
                                        </p:attrNameLst>
                                      </p:cBhvr>
                                      <p:tavLst>
                                        <p:tav tm="0">
                                          <p:val>
                                            <p:strVal val="#ppt_x"/>
                                          </p:val>
                                        </p:tav>
                                        <p:tav tm="100000">
                                          <p:val>
                                            <p:strVal val="#ppt_x"/>
                                          </p:val>
                                        </p:tav>
                                      </p:tavLst>
                                    </p:anim>
                                    <p:anim calcmode="lin" valueType="num">
                                      <p:cBhvr>
                                        <p:cTn id="150" dur="1000" fill="hold"/>
                                        <p:tgtEl>
                                          <p:spTgt spid="126"/>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127"/>
                                        </p:tgtEl>
                                        <p:attrNameLst>
                                          <p:attrName>style.visibility</p:attrName>
                                        </p:attrNameLst>
                                      </p:cBhvr>
                                      <p:to>
                                        <p:strVal val="visible"/>
                                      </p:to>
                                    </p:set>
                                    <p:animEffect transition="in" filter="fade">
                                      <p:cBhvr>
                                        <p:cTn id="153" dur="1000"/>
                                        <p:tgtEl>
                                          <p:spTgt spid="127"/>
                                        </p:tgtEl>
                                      </p:cBhvr>
                                    </p:animEffect>
                                    <p:anim calcmode="lin" valueType="num">
                                      <p:cBhvr>
                                        <p:cTn id="154" dur="1000" fill="hold"/>
                                        <p:tgtEl>
                                          <p:spTgt spid="127"/>
                                        </p:tgtEl>
                                        <p:attrNameLst>
                                          <p:attrName>ppt_x</p:attrName>
                                        </p:attrNameLst>
                                      </p:cBhvr>
                                      <p:tavLst>
                                        <p:tav tm="0">
                                          <p:val>
                                            <p:strVal val="#ppt_x"/>
                                          </p:val>
                                        </p:tav>
                                        <p:tav tm="100000">
                                          <p:val>
                                            <p:strVal val="#ppt_x"/>
                                          </p:val>
                                        </p:tav>
                                      </p:tavLst>
                                    </p:anim>
                                    <p:anim calcmode="lin" valueType="num">
                                      <p:cBhvr>
                                        <p:cTn id="155" dur="1000" fill="hold"/>
                                        <p:tgtEl>
                                          <p:spTgt spid="127"/>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85"/>
                                        </p:tgtEl>
                                        <p:attrNameLst>
                                          <p:attrName>style.visibility</p:attrName>
                                        </p:attrNameLst>
                                      </p:cBhvr>
                                      <p:to>
                                        <p:strVal val="visible"/>
                                      </p:to>
                                    </p:set>
                                    <p:animEffect transition="in" filter="fade">
                                      <p:cBhvr>
                                        <p:cTn id="158" dur="1000"/>
                                        <p:tgtEl>
                                          <p:spTgt spid="85"/>
                                        </p:tgtEl>
                                      </p:cBhvr>
                                    </p:animEffect>
                                    <p:anim calcmode="lin" valueType="num">
                                      <p:cBhvr>
                                        <p:cTn id="159" dur="1000" fill="hold"/>
                                        <p:tgtEl>
                                          <p:spTgt spid="85"/>
                                        </p:tgtEl>
                                        <p:attrNameLst>
                                          <p:attrName>ppt_x</p:attrName>
                                        </p:attrNameLst>
                                      </p:cBhvr>
                                      <p:tavLst>
                                        <p:tav tm="0">
                                          <p:val>
                                            <p:strVal val="#ppt_x"/>
                                          </p:val>
                                        </p:tav>
                                        <p:tav tm="100000">
                                          <p:val>
                                            <p:strVal val="#ppt_x"/>
                                          </p:val>
                                        </p:tav>
                                      </p:tavLst>
                                    </p:anim>
                                    <p:anim calcmode="lin" valueType="num">
                                      <p:cBhvr>
                                        <p:cTn id="160" dur="1000" fill="hold"/>
                                        <p:tgtEl>
                                          <p:spTgt spid="85"/>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animEffect transition="in" filter="fade">
                                      <p:cBhvr>
                                        <p:cTn id="163" dur="1000"/>
                                        <p:tgtEl>
                                          <p:spTgt spid="86"/>
                                        </p:tgtEl>
                                      </p:cBhvr>
                                    </p:animEffect>
                                    <p:anim calcmode="lin" valueType="num">
                                      <p:cBhvr>
                                        <p:cTn id="164" dur="1000" fill="hold"/>
                                        <p:tgtEl>
                                          <p:spTgt spid="86"/>
                                        </p:tgtEl>
                                        <p:attrNameLst>
                                          <p:attrName>ppt_x</p:attrName>
                                        </p:attrNameLst>
                                      </p:cBhvr>
                                      <p:tavLst>
                                        <p:tav tm="0">
                                          <p:val>
                                            <p:strVal val="#ppt_x"/>
                                          </p:val>
                                        </p:tav>
                                        <p:tav tm="100000">
                                          <p:val>
                                            <p:strVal val="#ppt_x"/>
                                          </p:val>
                                        </p:tav>
                                      </p:tavLst>
                                    </p:anim>
                                    <p:anim calcmode="lin" valueType="num">
                                      <p:cBhvr>
                                        <p:cTn id="165" dur="1000" fill="hold"/>
                                        <p:tgtEl>
                                          <p:spTgt spid="86"/>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131"/>
                                        </p:tgtEl>
                                        <p:attrNameLst>
                                          <p:attrName>style.visibility</p:attrName>
                                        </p:attrNameLst>
                                      </p:cBhvr>
                                      <p:to>
                                        <p:strVal val="visible"/>
                                      </p:to>
                                    </p:set>
                                    <p:animEffect transition="in" filter="fade">
                                      <p:cBhvr>
                                        <p:cTn id="168" dur="1000"/>
                                        <p:tgtEl>
                                          <p:spTgt spid="131"/>
                                        </p:tgtEl>
                                      </p:cBhvr>
                                    </p:animEffect>
                                    <p:anim calcmode="lin" valueType="num">
                                      <p:cBhvr>
                                        <p:cTn id="169" dur="1000" fill="hold"/>
                                        <p:tgtEl>
                                          <p:spTgt spid="131"/>
                                        </p:tgtEl>
                                        <p:attrNameLst>
                                          <p:attrName>ppt_x</p:attrName>
                                        </p:attrNameLst>
                                      </p:cBhvr>
                                      <p:tavLst>
                                        <p:tav tm="0">
                                          <p:val>
                                            <p:strVal val="#ppt_x"/>
                                          </p:val>
                                        </p:tav>
                                        <p:tav tm="100000">
                                          <p:val>
                                            <p:strVal val="#ppt_x"/>
                                          </p:val>
                                        </p:tav>
                                      </p:tavLst>
                                    </p:anim>
                                    <p:anim calcmode="lin" valueType="num">
                                      <p:cBhvr>
                                        <p:cTn id="170" dur="1000" fill="hold"/>
                                        <p:tgtEl>
                                          <p:spTgt spid="131"/>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84"/>
                                        </p:tgtEl>
                                        <p:attrNameLst>
                                          <p:attrName>style.visibility</p:attrName>
                                        </p:attrNameLst>
                                      </p:cBhvr>
                                      <p:to>
                                        <p:strVal val="visible"/>
                                      </p:to>
                                    </p:set>
                                    <p:animEffect transition="in" filter="fade">
                                      <p:cBhvr>
                                        <p:cTn id="173" dur="1000"/>
                                        <p:tgtEl>
                                          <p:spTgt spid="84"/>
                                        </p:tgtEl>
                                      </p:cBhvr>
                                    </p:animEffect>
                                    <p:anim calcmode="lin" valueType="num">
                                      <p:cBhvr>
                                        <p:cTn id="174" dur="1000" fill="hold"/>
                                        <p:tgtEl>
                                          <p:spTgt spid="84"/>
                                        </p:tgtEl>
                                        <p:attrNameLst>
                                          <p:attrName>ppt_x</p:attrName>
                                        </p:attrNameLst>
                                      </p:cBhvr>
                                      <p:tavLst>
                                        <p:tav tm="0">
                                          <p:val>
                                            <p:strVal val="#ppt_x"/>
                                          </p:val>
                                        </p:tav>
                                        <p:tav tm="100000">
                                          <p:val>
                                            <p:strVal val="#ppt_x"/>
                                          </p:val>
                                        </p:tav>
                                      </p:tavLst>
                                    </p:anim>
                                    <p:anim calcmode="lin" valueType="num">
                                      <p:cBhvr>
                                        <p:cTn id="175" dur="1000" fill="hold"/>
                                        <p:tgtEl>
                                          <p:spTgt spid="84"/>
                                        </p:tgtEl>
                                        <p:attrNameLst>
                                          <p:attrName>ppt_y</p:attrName>
                                        </p:attrNameLst>
                                      </p:cBhvr>
                                      <p:tavLst>
                                        <p:tav tm="0">
                                          <p:val>
                                            <p:strVal val="#ppt_y+.1"/>
                                          </p:val>
                                        </p:tav>
                                        <p:tav tm="100000">
                                          <p:val>
                                            <p:strVal val="#ppt_y"/>
                                          </p:val>
                                        </p:tav>
                                      </p:tavLst>
                                    </p:anim>
                                  </p:childTnLst>
                                </p:cTn>
                              </p:par>
                              <p:par>
                                <p:cTn id="176" presetID="42" presetClass="entr" presetSubtype="0" fill="hold" nodeType="withEffect">
                                  <p:stCondLst>
                                    <p:cond delay="0"/>
                                  </p:stCondLst>
                                  <p:childTnLst>
                                    <p:set>
                                      <p:cBhvr>
                                        <p:cTn id="177" dur="1" fill="hold">
                                          <p:stCondLst>
                                            <p:cond delay="0"/>
                                          </p:stCondLst>
                                        </p:cTn>
                                        <p:tgtEl>
                                          <p:spTgt spid="60"/>
                                        </p:tgtEl>
                                        <p:attrNameLst>
                                          <p:attrName>style.visibility</p:attrName>
                                        </p:attrNameLst>
                                      </p:cBhvr>
                                      <p:to>
                                        <p:strVal val="visible"/>
                                      </p:to>
                                    </p:set>
                                    <p:animEffect transition="in" filter="fade">
                                      <p:cBhvr>
                                        <p:cTn id="178" dur="1000"/>
                                        <p:tgtEl>
                                          <p:spTgt spid="60"/>
                                        </p:tgtEl>
                                      </p:cBhvr>
                                    </p:animEffect>
                                    <p:anim calcmode="lin" valueType="num">
                                      <p:cBhvr>
                                        <p:cTn id="179" dur="1000" fill="hold"/>
                                        <p:tgtEl>
                                          <p:spTgt spid="60"/>
                                        </p:tgtEl>
                                        <p:attrNameLst>
                                          <p:attrName>ppt_x</p:attrName>
                                        </p:attrNameLst>
                                      </p:cBhvr>
                                      <p:tavLst>
                                        <p:tav tm="0">
                                          <p:val>
                                            <p:strVal val="#ppt_x"/>
                                          </p:val>
                                        </p:tav>
                                        <p:tav tm="100000">
                                          <p:val>
                                            <p:strVal val="#ppt_x"/>
                                          </p:val>
                                        </p:tav>
                                      </p:tavLst>
                                    </p:anim>
                                    <p:anim calcmode="lin" valueType="num">
                                      <p:cBhvr>
                                        <p:cTn id="180" dur="1000" fill="hold"/>
                                        <p:tgtEl>
                                          <p:spTgt spid="60"/>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0"/>
                                  </p:stCondLst>
                                  <p:childTnLst>
                                    <p:set>
                                      <p:cBhvr>
                                        <p:cTn id="182" dur="1" fill="hold">
                                          <p:stCondLst>
                                            <p:cond delay="0"/>
                                          </p:stCondLst>
                                        </p:cTn>
                                        <p:tgtEl>
                                          <p:spTgt spid="20"/>
                                        </p:tgtEl>
                                        <p:attrNameLst>
                                          <p:attrName>style.visibility</p:attrName>
                                        </p:attrNameLst>
                                      </p:cBhvr>
                                      <p:to>
                                        <p:strVal val="visible"/>
                                      </p:to>
                                    </p:set>
                                    <p:animEffect transition="in" filter="fade">
                                      <p:cBhvr>
                                        <p:cTn id="183" dur="1000"/>
                                        <p:tgtEl>
                                          <p:spTgt spid="20"/>
                                        </p:tgtEl>
                                      </p:cBhvr>
                                    </p:animEffect>
                                    <p:anim calcmode="lin" valueType="num">
                                      <p:cBhvr>
                                        <p:cTn id="184" dur="1000" fill="hold"/>
                                        <p:tgtEl>
                                          <p:spTgt spid="20"/>
                                        </p:tgtEl>
                                        <p:attrNameLst>
                                          <p:attrName>ppt_x</p:attrName>
                                        </p:attrNameLst>
                                      </p:cBhvr>
                                      <p:tavLst>
                                        <p:tav tm="0">
                                          <p:val>
                                            <p:strVal val="#ppt_x"/>
                                          </p:val>
                                        </p:tav>
                                        <p:tav tm="100000">
                                          <p:val>
                                            <p:strVal val="#ppt_x"/>
                                          </p:val>
                                        </p:tav>
                                      </p:tavLst>
                                    </p:anim>
                                    <p:anim calcmode="lin" valueType="num">
                                      <p:cBhvr>
                                        <p:cTn id="185" dur="1000" fill="hold"/>
                                        <p:tgtEl>
                                          <p:spTgt spid="20"/>
                                        </p:tgtEl>
                                        <p:attrNameLst>
                                          <p:attrName>ppt_y</p:attrName>
                                        </p:attrNameLst>
                                      </p:cBhvr>
                                      <p:tavLst>
                                        <p:tav tm="0">
                                          <p:val>
                                            <p:strVal val="#ppt_y+.1"/>
                                          </p:val>
                                        </p:tav>
                                        <p:tav tm="100000">
                                          <p:val>
                                            <p:strVal val="#ppt_y"/>
                                          </p:val>
                                        </p:tav>
                                      </p:tavLst>
                                    </p:anim>
                                  </p:childTnLst>
                                </p:cTn>
                              </p:par>
                              <p:par>
                                <p:cTn id="186" presetID="42" presetClass="entr" presetSubtype="0" fill="hold" nodeType="withEffect">
                                  <p:stCondLst>
                                    <p:cond delay="0"/>
                                  </p:stCondLst>
                                  <p:childTnLst>
                                    <p:set>
                                      <p:cBhvr>
                                        <p:cTn id="187" dur="1" fill="hold">
                                          <p:stCondLst>
                                            <p:cond delay="0"/>
                                          </p:stCondLst>
                                        </p:cTn>
                                        <p:tgtEl>
                                          <p:spTgt spid="14337"/>
                                        </p:tgtEl>
                                        <p:attrNameLst>
                                          <p:attrName>style.visibility</p:attrName>
                                        </p:attrNameLst>
                                      </p:cBhvr>
                                      <p:to>
                                        <p:strVal val="visible"/>
                                      </p:to>
                                    </p:set>
                                    <p:animEffect transition="in" filter="fade">
                                      <p:cBhvr>
                                        <p:cTn id="188" dur="1000"/>
                                        <p:tgtEl>
                                          <p:spTgt spid="14337"/>
                                        </p:tgtEl>
                                      </p:cBhvr>
                                    </p:animEffect>
                                    <p:anim calcmode="lin" valueType="num">
                                      <p:cBhvr>
                                        <p:cTn id="189" dur="1000" fill="hold"/>
                                        <p:tgtEl>
                                          <p:spTgt spid="14337"/>
                                        </p:tgtEl>
                                        <p:attrNameLst>
                                          <p:attrName>ppt_x</p:attrName>
                                        </p:attrNameLst>
                                      </p:cBhvr>
                                      <p:tavLst>
                                        <p:tav tm="0">
                                          <p:val>
                                            <p:strVal val="#ppt_x"/>
                                          </p:val>
                                        </p:tav>
                                        <p:tav tm="100000">
                                          <p:val>
                                            <p:strVal val="#ppt_x"/>
                                          </p:val>
                                        </p:tav>
                                      </p:tavLst>
                                    </p:anim>
                                    <p:anim calcmode="lin" valueType="num">
                                      <p:cBhvr>
                                        <p:cTn id="190" dur="1000" fill="hold"/>
                                        <p:tgtEl>
                                          <p:spTgt spid="14337"/>
                                        </p:tgtEl>
                                        <p:attrNameLst>
                                          <p:attrName>ppt_y</p:attrName>
                                        </p:attrNameLst>
                                      </p:cBhvr>
                                      <p:tavLst>
                                        <p:tav tm="0">
                                          <p:val>
                                            <p:strVal val="#ppt_y+.1"/>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37"/>
                                        </p:tgtEl>
                                        <p:attrNameLst>
                                          <p:attrName>style.visibility</p:attrName>
                                        </p:attrNameLst>
                                      </p:cBhvr>
                                      <p:to>
                                        <p:strVal val="visible"/>
                                      </p:to>
                                    </p:set>
                                    <p:animEffect transition="in" filter="fade">
                                      <p:cBhvr>
                                        <p:cTn id="195" dur="1000"/>
                                        <p:tgtEl>
                                          <p:spTgt spid="37"/>
                                        </p:tgtEl>
                                      </p:cBhvr>
                                    </p:animEffect>
                                    <p:anim calcmode="lin" valueType="num">
                                      <p:cBhvr>
                                        <p:cTn id="196" dur="1000" fill="hold"/>
                                        <p:tgtEl>
                                          <p:spTgt spid="37"/>
                                        </p:tgtEl>
                                        <p:attrNameLst>
                                          <p:attrName>ppt_x</p:attrName>
                                        </p:attrNameLst>
                                      </p:cBhvr>
                                      <p:tavLst>
                                        <p:tav tm="0">
                                          <p:val>
                                            <p:strVal val="#ppt_x"/>
                                          </p:val>
                                        </p:tav>
                                        <p:tav tm="100000">
                                          <p:val>
                                            <p:strVal val="#ppt_x"/>
                                          </p:val>
                                        </p:tav>
                                      </p:tavLst>
                                    </p:anim>
                                    <p:anim calcmode="lin" valueType="num">
                                      <p:cBhvr>
                                        <p:cTn id="197" dur="1000" fill="hold"/>
                                        <p:tgtEl>
                                          <p:spTgt spid="37"/>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87"/>
                                        </p:tgtEl>
                                        <p:attrNameLst>
                                          <p:attrName>style.visibility</p:attrName>
                                        </p:attrNameLst>
                                      </p:cBhvr>
                                      <p:to>
                                        <p:strVal val="visible"/>
                                      </p:to>
                                    </p:set>
                                    <p:animEffect transition="in" filter="fade">
                                      <p:cBhvr>
                                        <p:cTn id="200" dur="1000"/>
                                        <p:tgtEl>
                                          <p:spTgt spid="87"/>
                                        </p:tgtEl>
                                      </p:cBhvr>
                                    </p:animEffect>
                                    <p:anim calcmode="lin" valueType="num">
                                      <p:cBhvr>
                                        <p:cTn id="201" dur="1000" fill="hold"/>
                                        <p:tgtEl>
                                          <p:spTgt spid="87"/>
                                        </p:tgtEl>
                                        <p:attrNameLst>
                                          <p:attrName>ppt_x</p:attrName>
                                        </p:attrNameLst>
                                      </p:cBhvr>
                                      <p:tavLst>
                                        <p:tav tm="0">
                                          <p:val>
                                            <p:strVal val="#ppt_x"/>
                                          </p:val>
                                        </p:tav>
                                        <p:tav tm="100000">
                                          <p:val>
                                            <p:strVal val="#ppt_x"/>
                                          </p:val>
                                        </p:tav>
                                      </p:tavLst>
                                    </p:anim>
                                    <p:anim calcmode="lin" valueType="num">
                                      <p:cBhvr>
                                        <p:cTn id="202" dur="1000" fill="hold"/>
                                        <p:tgtEl>
                                          <p:spTgt spid="87"/>
                                        </p:tgtEl>
                                        <p:attrNameLst>
                                          <p:attrName>ppt_y</p:attrName>
                                        </p:attrNameLst>
                                      </p:cBhvr>
                                      <p:tavLst>
                                        <p:tav tm="0">
                                          <p:val>
                                            <p:strVal val="#ppt_y+.1"/>
                                          </p:val>
                                        </p:tav>
                                        <p:tav tm="100000">
                                          <p:val>
                                            <p:strVal val="#ppt_y"/>
                                          </p:val>
                                        </p:tav>
                                      </p:tavLst>
                                    </p:anim>
                                  </p:childTnLst>
                                </p:cTn>
                              </p:par>
                              <p:par>
                                <p:cTn id="203" presetID="42" presetClass="entr" presetSubtype="0" fill="hold" grpId="0" nodeType="withEffect">
                                  <p:stCondLst>
                                    <p:cond delay="0"/>
                                  </p:stCondLst>
                                  <p:childTnLst>
                                    <p:set>
                                      <p:cBhvr>
                                        <p:cTn id="204" dur="1" fill="hold">
                                          <p:stCondLst>
                                            <p:cond delay="0"/>
                                          </p:stCondLst>
                                        </p:cTn>
                                        <p:tgtEl>
                                          <p:spTgt spid="88"/>
                                        </p:tgtEl>
                                        <p:attrNameLst>
                                          <p:attrName>style.visibility</p:attrName>
                                        </p:attrNameLst>
                                      </p:cBhvr>
                                      <p:to>
                                        <p:strVal val="visible"/>
                                      </p:to>
                                    </p:set>
                                    <p:animEffect transition="in" filter="fade">
                                      <p:cBhvr>
                                        <p:cTn id="205" dur="1000"/>
                                        <p:tgtEl>
                                          <p:spTgt spid="88"/>
                                        </p:tgtEl>
                                      </p:cBhvr>
                                    </p:animEffect>
                                    <p:anim calcmode="lin" valueType="num">
                                      <p:cBhvr>
                                        <p:cTn id="206" dur="1000" fill="hold"/>
                                        <p:tgtEl>
                                          <p:spTgt spid="88"/>
                                        </p:tgtEl>
                                        <p:attrNameLst>
                                          <p:attrName>ppt_x</p:attrName>
                                        </p:attrNameLst>
                                      </p:cBhvr>
                                      <p:tavLst>
                                        <p:tav tm="0">
                                          <p:val>
                                            <p:strVal val="#ppt_x"/>
                                          </p:val>
                                        </p:tav>
                                        <p:tav tm="100000">
                                          <p:val>
                                            <p:strVal val="#ppt_x"/>
                                          </p:val>
                                        </p:tav>
                                      </p:tavLst>
                                    </p:anim>
                                    <p:anim calcmode="lin" valueType="num">
                                      <p:cBhvr>
                                        <p:cTn id="207" dur="1000" fill="hold"/>
                                        <p:tgtEl>
                                          <p:spTgt spid="88"/>
                                        </p:tgtEl>
                                        <p:attrNameLst>
                                          <p:attrName>ppt_y</p:attrName>
                                        </p:attrNameLst>
                                      </p:cBhvr>
                                      <p:tavLst>
                                        <p:tav tm="0">
                                          <p:val>
                                            <p:strVal val="#ppt_y+.1"/>
                                          </p:val>
                                        </p:tav>
                                        <p:tav tm="100000">
                                          <p:val>
                                            <p:strVal val="#ppt_y"/>
                                          </p:val>
                                        </p:tav>
                                      </p:tavLst>
                                    </p:anim>
                                  </p:childTnLst>
                                </p:cTn>
                              </p:par>
                              <p:par>
                                <p:cTn id="208" presetID="42" presetClass="entr" presetSubtype="0" fill="hold" nodeType="withEffect">
                                  <p:stCondLst>
                                    <p:cond delay="0"/>
                                  </p:stCondLst>
                                  <p:childTnLst>
                                    <p:set>
                                      <p:cBhvr>
                                        <p:cTn id="209" dur="1" fill="hold">
                                          <p:stCondLst>
                                            <p:cond delay="0"/>
                                          </p:stCondLst>
                                        </p:cTn>
                                        <p:tgtEl>
                                          <p:spTgt spid="135"/>
                                        </p:tgtEl>
                                        <p:attrNameLst>
                                          <p:attrName>style.visibility</p:attrName>
                                        </p:attrNameLst>
                                      </p:cBhvr>
                                      <p:to>
                                        <p:strVal val="visible"/>
                                      </p:to>
                                    </p:set>
                                    <p:animEffect transition="in" filter="fade">
                                      <p:cBhvr>
                                        <p:cTn id="210" dur="1000"/>
                                        <p:tgtEl>
                                          <p:spTgt spid="135"/>
                                        </p:tgtEl>
                                      </p:cBhvr>
                                    </p:animEffect>
                                    <p:anim calcmode="lin" valueType="num">
                                      <p:cBhvr>
                                        <p:cTn id="211" dur="1000" fill="hold"/>
                                        <p:tgtEl>
                                          <p:spTgt spid="135"/>
                                        </p:tgtEl>
                                        <p:attrNameLst>
                                          <p:attrName>ppt_x</p:attrName>
                                        </p:attrNameLst>
                                      </p:cBhvr>
                                      <p:tavLst>
                                        <p:tav tm="0">
                                          <p:val>
                                            <p:strVal val="#ppt_x"/>
                                          </p:val>
                                        </p:tav>
                                        <p:tav tm="100000">
                                          <p:val>
                                            <p:strVal val="#ppt_x"/>
                                          </p:val>
                                        </p:tav>
                                      </p:tavLst>
                                    </p:anim>
                                    <p:anim calcmode="lin" valueType="num">
                                      <p:cBhvr>
                                        <p:cTn id="212" dur="1000" fill="hold"/>
                                        <p:tgtEl>
                                          <p:spTgt spid="135"/>
                                        </p:tgtEl>
                                        <p:attrNameLst>
                                          <p:attrName>ppt_y</p:attrName>
                                        </p:attrNameLst>
                                      </p:cBhvr>
                                      <p:tavLst>
                                        <p:tav tm="0">
                                          <p:val>
                                            <p:strVal val="#ppt_y+.1"/>
                                          </p:val>
                                        </p:tav>
                                        <p:tav tm="100000">
                                          <p:val>
                                            <p:strVal val="#ppt_y"/>
                                          </p:val>
                                        </p:tav>
                                      </p:tavLst>
                                    </p:anim>
                                  </p:childTnLst>
                                </p:cTn>
                              </p:par>
                              <p:par>
                                <p:cTn id="213" presetID="42" presetClass="entr" presetSubtype="0" fill="hold" nodeType="withEffect">
                                  <p:stCondLst>
                                    <p:cond delay="0"/>
                                  </p:stCondLst>
                                  <p:childTnLst>
                                    <p:set>
                                      <p:cBhvr>
                                        <p:cTn id="214" dur="1" fill="hold">
                                          <p:stCondLst>
                                            <p:cond delay="0"/>
                                          </p:stCondLst>
                                        </p:cTn>
                                        <p:tgtEl>
                                          <p:spTgt spid="136"/>
                                        </p:tgtEl>
                                        <p:attrNameLst>
                                          <p:attrName>style.visibility</p:attrName>
                                        </p:attrNameLst>
                                      </p:cBhvr>
                                      <p:to>
                                        <p:strVal val="visible"/>
                                      </p:to>
                                    </p:set>
                                    <p:animEffect transition="in" filter="fade">
                                      <p:cBhvr>
                                        <p:cTn id="215" dur="1000"/>
                                        <p:tgtEl>
                                          <p:spTgt spid="136"/>
                                        </p:tgtEl>
                                      </p:cBhvr>
                                    </p:animEffect>
                                    <p:anim calcmode="lin" valueType="num">
                                      <p:cBhvr>
                                        <p:cTn id="216" dur="1000" fill="hold"/>
                                        <p:tgtEl>
                                          <p:spTgt spid="136"/>
                                        </p:tgtEl>
                                        <p:attrNameLst>
                                          <p:attrName>ppt_x</p:attrName>
                                        </p:attrNameLst>
                                      </p:cBhvr>
                                      <p:tavLst>
                                        <p:tav tm="0">
                                          <p:val>
                                            <p:strVal val="#ppt_x"/>
                                          </p:val>
                                        </p:tav>
                                        <p:tav tm="100000">
                                          <p:val>
                                            <p:strVal val="#ppt_x"/>
                                          </p:val>
                                        </p:tav>
                                      </p:tavLst>
                                    </p:anim>
                                    <p:anim calcmode="lin" valueType="num">
                                      <p:cBhvr>
                                        <p:cTn id="217" dur="1000" fill="hold"/>
                                        <p:tgtEl>
                                          <p:spTgt spid="136"/>
                                        </p:tgtEl>
                                        <p:attrNameLst>
                                          <p:attrName>ppt_y</p:attrName>
                                        </p:attrNameLst>
                                      </p:cBhvr>
                                      <p:tavLst>
                                        <p:tav tm="0">
                                          <p:val>
                                            <p:strVal val="#ppt_y+.1"/>
                                          </p:val>
                                        </p:tav>
                                        <p:tav tm="100000">
                                          <p:val>
                                            <p:strVal val="#ppt_y"/>
                                          </p:val>
                                        </p:tav>
                                      </p:tavLst>
                                    </p:anim>
                                  </p:childTnLst>
                                </p:cTn>
                              </p:par>
                              <p:par>
                                <p:cTn id="218" presetID="42" presetClass="entr" presetSubtype="0" fill="hold" nodeType="withEffect">
                                  <p:stCondLst>
                                    <p:cond delay="0"/>
                                  </p:stCondLst>
                                  <p:childTnLst>
                                    <p:set>
                                      <p:cBhvr>
                                        <p:cTn id="219" dur="1" fill="hold">
                                          <p:stCondLst>
                                            <p:cond delay="0"/>
                                          </p:stCondLst>
                                        </p:cTn>
                                        <p:tgtEl>
                                          <p:spTgt spid="62"/>
                                        </p:tgtEl>
                                        <p:attrNameLst>
                                          <p:attrName>style.visibility</p:attrName>
                                        </p:attrNameLst>
                                      </p:cBhvr>
                                      <p:to>
                                        <p:strVal val="visible"/>
                                      </p:to>
                                    </p:set>
                                    <p:animEffect transition="in" filter="fade">
                                      <p:cBhvr>
                                        <p:cTn id="220" dur="1000"/>
                                        <p:tgtEl>
                                          <p:spTgt spid="62"/>
                                        </p:tgtEl>
                                      </p:cBhvr>
                                    </p:animEffect>
                                    <p:anim calcmode="lin" valueType="num">
                                      <p:cBhvr>
                                        <p:cTn id="221" dur="1000" fill="hold"/>
                                        <p:tgtEl>
                                          <p:spTgt spid="62"/>
                                        </p:tgtEl>
                                        <p:attrNameLst>
                                          <p:attrName>ppt_x</p:attrName>
                                        </p:attrNameLst>
                                      </p:cBhvr>
                                      <p:tavLst>
                                        <p:tav tm="0">
                                          <p:val>
                                            <p:strVal val="#ppt_x"/>
                                          </p:val>
                                        </p:tav>
                                        <p:tav tm="100000">
                                          <p:val>
                                            <p:strVal val="#ppt_x"/>
                                          </p:val>
                                        </p:tav>
                                      </p:tavLst>
                                    </p:anim>
                                    <p:anim calcmode="lin" valueType="num">
                                      <p:cBhvr>
                                        <p:cTn id="222" dur="1000" fill="hold"/>
                                        <p:tgtEl>
                                          <p:spTgt spid="62"/>
                                        </p:tgtEl>
                                        <p:attrNameLst>
                                          <p:attrName>ppt_y</p:attrName>
                                        </p:attrNameLst>
                                      </p:cBhvr>
                                      <p:tavLst>
                                        <p:tav tm="0">
                                          <p:val>
                                            <p:strVal val="#ppt_y+.1"/>
                                          </p:val>
                                        </p:tav>
                                        <p:tav tm="100000">
                                          <p:val>
                                            <p:strVal val="#ppt_y"/>
                                          </p:val>
                                        </p:tav>
                                      </p:tavLst>
                                    </p:anim>
                                  </p:childTnLst>
                                </p:cTn>
                              </p:par>
                              <p:par>
                                <p:cTn id="223" presetID="42" presetClass="entr" presetSubtype="0" fill="hold" nodeType="withEffect">
                                  <p:stCondLst>
                                    <p:cond delay="0"/>
                                  </p:stCondLst>
                                  <p:childTnLst>
                                    <p:set>
                                      <p:cBhvr>
                                        <p:cTn id="224" dur="1" fill="hold">
                                          <p:stCondLst>
                                            <p:cond delay="0"/>
                                          </p:stCondLst>
                                        </p:cTn>
                                        <p:tgtEl>
                                          <p:spTgt spid="23"/>
                                        </p:tgtEl>
                                        <p:attrNameLst>
                                          <p:attrName>style.visibility</p:attrName>
                                        </p:attrNameLst>
                                      </p:cBhvr>
                                      <p:to>
                                        <p:strVal val="visible"/>
                                      </p:to>
                                    </p:set>
                                    <p:animEffect transition="in" filter="fade">
                                      <p:cBhvr>
                                        <p:cTn id="225" dur="1000"/>
                                        <p:tgtEl>
                                          <p:spTgt spid="23"/>
                                        </p:tgtEl>
                                      </p:cBhvr>
                                    </p:animEffect>
                                    <p:anim calcmode="lin" valueType="num">
                                      <p:cBhvr>
                                        <p:cTn id="226" dur="1000" fill="hold"/>
                                        <p:tgtEl>
                                          <p:spTgt spid="23"/>
                                        </p:tgtEl>
                                        <p:attrNameLst>
                                          <p:attrName>ppt_x</p:attrName>
                                        </p:attrNameLst>
                                      </p:cBhvr>
                                      <p:tavLst>
                                        <p:tav tm="0">
                                          <p:val>
                                            <p:strVal val="#ppt_x"/>
                                          </p:val>
                                        </p:tav>
                                        <p:tav tm="100000">
                                          <p:val>
                                            <p:strVal val="#ppt_x"/>
                                          </p:val>
                                        </p:tav>
                                      </p:tavLst>
                                    </p:anim>
                                    <p:anim calcmode="lin" valueType="num">
                                      <p:cBhvr>
                                        <p:cTn id="227" dur="1000" fill="hold"/>
                                        <p:tgtEl>
                                          <p:spTgt spid="23"/>
                                        </p:tgtEl>
                                        <p:attrNameLst>
                                          <p:attrName>ppt_y</p:attrName>
                                        </p:attrNameLst>
                                      </p:cBhvr>
                                      <p:tavLst>
                                        <p:tav tm="0">
                                          <p:val>
                                            <p:strVal val="#ppt_y+.1"/>
                                          </p:val>
                                        </p:tav>
                                        <p:tav tm="100000">
                                          <p:val>
                                            <p:strVal val="#ppt_y"/>
                                          </p:val>
                                        </p:tav>
                                      </p:tavLst>
                                    </p:anim>
                                  </p:childTnLst>
                                </p:cTn>
                              </p:par>
                              <p:par>
                                <p:cTn id="228" presetID="42" presetClass="entr" presetSubtype="0" fill="hold" nodeType="withEffect">
                                  <p:stCondLst>
                                    <p:cond delay="0"/>
                                  </p:stCondLst>
                                  <p:childTnLst>
                                    <p:set>
                                      <p:cBhvr>
                                        <p:cTn id="229" dur="1" fill="hold">
                                          <p:stCondLst>
                                            <p:cond delay="0"/>
                                          </p:stCondLst>
                                        </p:cTn>
                                        <p:tgtEl>
                                          <p:spTgt spid="14339"/>
                                        </p:tgtEl>
                                        <p:attrNameLst>
                                          <p:attrName>style.visibility</p:attrName>
                                        </p:attrNameLst>
                                      </p:cBhvr>
                                      <p:to>
                                        <p:strVal val="visible"/>
                                      </p:to>
                                    </p:set>
                                    <p:animEffect transition="in" filter="fade">
                                      <p:cBhvr>
                                        <p:cTn id="230" dur="1000"/>
                                        <p:tgtEl>
                                          <p:spTgt spid="14339"/>
                                        </p:tgtEl>
                                      </p:cBhvr>
                                    </p:animEffect>
                                    <p:anim calcmode="lin" valueType="num">
                                      <p:cBhvr>
                                        <p:cTn id="231" dur="1000" fill="hold"/>
                                        <p:tgtEl>
                                          <p:spTgt spid="14339"/>
                                        </p:tgtEl>
                                        <p:attrNameLst>
                                          <p:attrName>ppt_x</p:attrName>
                                        </p:attrNameLst>
                                      </p:cBhvr>
                                      <p:tavLst>
                                        <p:tav tm="0">
                                          <p:val>
                                            <p:strVal val="#ppt_x"/>
                                          </p:val>
                                        </p:tav>
                                        <p:tav tm="100000">
                                          <p:val>
                                            <p:strVal val="#ppt_x"/>
                                          </p:val>
                                        </p:tav>
                                      </p:tavLst>
                                    </p:anim>
                                    <p:anim calcmode="lin" valueType="num">
                                      <p:cBhvr>
                                        <p:cTn id="232" dur="1000" fill="hold"/>
                                        <p:tgtEl>
                                          <p:spTgt spid="14339"/>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nodeType="clickEffect">
                                  <p:stCondLst>
                                    <p:cond delay="0"/>
                                  </p:stCondLst>
                                  <p:childTnLst>
                                    <p:set>
                                      <p:cBhvr>
                                        <p:cTn id="236" dur="1" fill="hold">
                                          <p:stCondLst>
                                            <p:cond delay="0"/>
                                          </p:stCondLst>
                                        </p:cTn>
                                        <p:tgtEl>
                                          <p:spTgt spid="12"/>
                                        </p:tgtEl>
                                        <p:attrNameLst>
                                          <p:attrName>style.visibility</p:attrName>
                                        </p:attrNameLst>
                                      </p:cBhvr>
                                      <p:to>
                                        <p:strVal val="visible"/>
                                      </p:to>
                                    </p:set>
                                    <p:animEffect transition="in" filter="fade">
                                      <p:cBhvr>
                                        <p:cTn id="237" dur="1000"/>
                                        <p:tgtEl>
                                          <p:spTgt spid="12"/>
                                        </p:tgtEl>
                                      </p:cBhvr>
                                    </p:animEffect>
                                    <p:anim calcmode="lin" valueType="num">
                                      <p:cBhvr>
                                        <p:cTn id="238" dur="1000" fill="hold"/>
                                        <p:tgtEl>
                                          <p:spTgt spid="12"/>
                                        </p:tgtEl>
                                        <p:attrNameLst>
                                          <p:attrName>ppt_x</p:attrName>
                                        </p:attrNameLst>
                                      </p:cBhvr>
                                      <p:tavLst>
                                        <p:tav tm="0">
                                          <p:val>
                                            <p:strVal val="#ppt_x"/>
                                          </p:val>
                                        </p:tav>
                                        <p:tav tm="100000">
                                          <p:val>
                                            <p:strVal val="#ppt_x"/>
                                          </p:val>
                                        </p:tav>
                                      </p:tavLst>
                                    </p:anim>
                                    <p:anim calcmode="lin" valueType="num">
                                      <p:cBhvr>
                                        <p:cTn id="239" dur="1000" fill="hold"/>
                                        <p:tgtEl>
                                          <p:spTgt spid="12"/>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112"/>
                                        </p:tgtEl>
                                        <p:attrNameLst>
                                          <p:attrName>style.visibility</p:attrName>
                                        </p:attrNameLst>
                                      </p:cBhvr>
                                      <p:to>
                                        <p:strVal val="visible"/>
                                      </p:to>
                                    </p:set>
                                    <p:animEffect transition="in" filter="fade">
                                      <p:cBhvr>
                                        <p:cTn id="242" dur="1000"/>
                                        <p:tgtEl>
                                          <p:spTgt spid="112"/>
                                        </p:tgtEl>
                                      </p:cBhvr>
                                    </p:animEffect>
                                    <p:anim calcmode="lin" valueType="num">
                                      <p:cBhvr>
                                        <p:cTn id="243" dur="1000" fill="hold"/>
                                        <p:tgtEl>
                                          <p:spTgt spid="112"/>
                                        </p:tgtEl>
                                        <p:attrNameLst>
                                          <p:attrName>ppt_x</p:attrName>
                                        </p:attrNameLst>
                                      </p:cBhvr>
                                      <p:tavLst>
                                        <p:tav tm="0">
                                          <p:val>
                                            <p:strVal val="#ppt_x"/>
                                          </p:val>
                                        </p:tav>
                                        <p:tav tm="100000">
                                          <p:val>
                                            <p:strVal val="#ppt_x"/>
                                          </p:val>
                                        </p:tav>
                                      </p:tavLst>
                                    </p:anim>
                                    <p:anim calcmode="lin" valueType="num">
                                      <p:cBhvr>
                                        <p:cTn id="244" dur="1000" fill="hold"/>
                                        <p:tgtEl>
                                          <p:spTgt spid="112"/>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111"/>
                                        </p:tgtEl>
                                        <p:attrNameLst>
                                          <p:attrName>style.visibility</p:attrName>
                                        </p:attrNameLst>
                                      </p:cBhvr>
                                      <p:to>
                                        <p:strVal val="visible"/>
                                      </p:to>
                                    </p:set>
                                    <p:animEffect transition="in" filter="fade">
                                      <p:cBhvr>
                                        <p:cTn id="247" dur="1000"/>
                                        <p:tgtEl>
                                          <p:spTgt spid="111"/>
                                        </p:tgtEl>
                                      </p:cBhvr>
                                    </p:animEffect>
                                    <p:anim calcmode="lin" valueType="num">
                                      <p:cBhvr>
                                        <p:cTn id="248" dur="1000" fill="hold"/>
                                        <p:tgtEl>
                                          <p:spTgt spid="111"/>
                                        </p:tgtEl>
                                        <p:attrNameLst>
                                          <p:attrName>ppt_x</p:attrName>
                                        </p:attrNameLst>
                                      </p:cBhvr>
                                      <p:tavLst>
                                        <p:tav tm="0">
                                          <p:val>
                                            <p:strVal val="#ppt_x"/>
                                          </p:val>
                                        </p:tav>
                                        <p:tav tm="100000">
                                          <p:val>
                                            <p:strVal val="#ppt_x"/>
                                          </p:val>
                                        </p:tav>
                                      </p:tavLst>
                                    </p:anim>
                                    <p:anim calcmode="lin" valueType="num">
                                      <p:cBhvr>
                                        <p:cTn id="249" dur="1000" fill="hold"/>
                                        <p:tgtEl>
                                          <p:spTgt spid="111"/>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70"/>
                                        </p:tgtEl>
                                        <p:attrNameLst>
                                          <p:attrName>style.visibility</p:attrName>
                                        </p:attrNameLst>
                                      </p:cBhvr>
                                      <p:to>
                                        <p:strVal val="visible"/>
                                      </p:to>
                                    </p:set>
                                    <p:animEffect transition="in" filter="fade">
                                      <p:cBhvr>
                                        <p:cTn id="252" dur="1000"/>
                                        <p:tgtEl>
                                          <p:spTgt spid="70"/>
                                        </p:tgtEl>
                                      </p:cBhvr>
                                    </p:animEffect>
                                    <p:anim calcmode="lin" valueType="num">
                                      <p:cBhvr>
                                        <p:cTn id="253" dur="1000" fill="hold"/>
                                        <p:tgtEl>
                                          <p:spTgt spid="70"/>
                                        </p:tgtEl>
                                        <p:attrNameLst>
                                          <p:attrName>ppt_x</p:attrName>
                                        </p:attrNameLst>
                                      </p:cBhvr>
                                      <p:tavLst>
                                        <p:tav tm="0">
                                          <p:val>
                                            <p:strVal val="#ppt_x"/>
                                          </p:val>
                                        </p:tav>
                                        <p:tav tm="100000">
                                          <p:val>
                                            <p:strVal val="#ppt_x"/>
                                          </p:val>
                                        </p:tav>
                                      </p:tavLst>
                                    </p:anim>
                                    <p:anim calcmode="lin" valueType="num">
                                      <p:cBhvr>
                                        <p:cTn id="254" dur="1000" fill="hold"/>
                                        <p:tgtEl>
                                          <p:spTgt spid="70"/>
                                        </p:tgtEl>
                                        <p:attrNameLst>
                                          <p:attrName>ppt_y</p:attrName>
                                        </p:attrNameLst>
                                      </p:cBhvr>
                                      <p:tavLst>
                                        <p:tav tm="0">
                                          <p:val>
                                            <p:strVal val="#ppt_y+.1"/>
                                          </p:val>
                                        </p:tav>
                                        <p:tav tm="100000">
                                          <p:val>
                                            <p:strVal val="#ppt_y"/>
                                          </p:val>
                                        </p:tav>
                                      </p:tavLst>
                                    </p:anim>
                                  </p:childTnLst>
                                </p:cTn>
                              </p:par>
                              <p:par>
                                <p:cTn id="255" presetID="42" presetClass="entr" presetSubtype="0" fill="hold" nodeType="withEffect">
                                  <p:stCondLst>
                                    <p:cond delay="0"/>
                                  </p:stCondLst>
                                  <p:childTnLst>
                                    <p:set>
                                      <p:cBhvr>
                                        <p:cTn id="256" dur="1" fill="hold">
                                          <p:stCondLst>
                                            <p:cond delay="0"/>
                                          </p:stCondLst>
                                        </p:cTn>
                                        <p:tgtEl>
                                          <p:spTgt spid="14"/>
                                        </p:tgtEl>
                                        <p:attrNameLst>
                                          <p:attrName>style.visibility</p:attrName>
                                        </p:attrNameLst>
                                      </p:cBhvr>
                                      <p:to>
                                        <p:strVal val="visible"/>
                                      </p:to>
                                    </p:set>
                                    <p:animEffect transition="in" filter="fade">
                                      <p:cBhvr>
                                        <p:cTn id="257" dur="1000"/>
                                        <p:tgtEl>
                                          <p:spTgt spid="14"/>
                                        </p:tgtEl>
                                      </p:cBhvr>
                                    </p:animEffect>
                                    <p:anim calcmode="lin" valueType="num">
                                      <p:cBhvr>
                                        <p:cTn id="258" dur="1000" fill="hold"/>
                                        <p:tgtEl>
                                          <p:spTgt spid="14"/>
                                        </p:tgtEl>
                                        <p:attrNameLst>
                                          <p:attrName>ppt_x</p:attrName>
                                        </p:attrNameLst>
                                      </p:cBhvr>
                                      <p:tavLst>
                                        <p:tav tm="0">
                                          <p:val>
                                            <p:strVal val="#ppt_x"/>
                                          </p:val>
                                        </p:tav>
                                        <p:tav tm="100000">
                                          <p:val>
                                            <p:strVal val="#ppt_x"/>
                                          </p:val>
                                        </p:tav>
                                      </p:tavLst>
                                    </p:anim>
                                    <p:anim calcmode="lin" valueType="num">
                                      <p:cBhvr>
                                        <p:cTn id="259" dur="1000" fill="hold"/>
                                        <p:tgtEl>
                                          <p:spTgt spid="14"/>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56"/>
                                        </p:tgtEl>
                                        <p:attrNameLst>
                                          <p:attrName>style.visibility</p:attrName>
                                        </p:attrNameLst>
                                      </p:cBhvr>
                                      <p:to>
                                        <p:strVal val="visible"/>
                                      </p:to>
                                    </p:set>
                                    <p:animEffect transition="in" filter="fade">
                                      <p:cBhvr>
                                        <p:cTn id="262" dur="1000"/>
                                        <p:tgtEl>
                                          <p:spTgt spid="56"/>
                                        </p:tgtEl>
                                      </p:cBhvr>
                                    </p:animEffect>
                                    <p:anim calcmode="lin" valueType="num">
                                      <p:cBhvr>
                                        <p:cTn id="263" dur="1000" fill="hold"/>
                                        <p:tgtEl>
                                          <p:spTgt spid="56"/>
                                        </p:tgtEl>
                                        <p:attrNameLst>
                                          <p:attrName>ppt_x</p:attrName>
                                        </p:attrNameLst>
                                      </p:cBhvr>
                                      <p:tavLst>
                                        <p:tav tm="0">
                                          <p:val>
                                            <p:strVal val="#ppt_x"/>
                                          </p:val>
                                        </p:tav>
                                        <p:tav tm="100000">
                                          <p:val>
                                            <p:strVal val="#ppt_x"/>
                                          </p:val>
                                        </p:tav>
                                      </p:tavLst>
                                    </p:anim>
                                    <p:anim calcmode="lin" valueType="num">
                                      <p:cBhvr>
                                        <p:cTn id="264" dur="1000" fill="hold"/>
                                        <p:tgtEl>
                                          <p:spTgt spid="56"/>
                                        </p:tgtEl>
                                        <p:attrNameLst>
                                          <p:attrName>ppt_y</p:attrName>
                                        </p:attrNameLst>
                                      </p:cBhvr>
                                      <p:tavLst>
                                        <p:tav tm="0">
                                          <p:val>
                                            <p:strVal val="#ppt_y+.1"/>
                                          </p:val>
                                        </p:tav>
                                        <p:tav tm="100000">
                                          <p:val>
                                            <p:strVal val="#ppt_y"/>
                                          </p:val>
                                        </p:tav>
                                      </p:tavLst>
                                    </p:anim>
                                  </p:childTnLst>
                                </p:cTn>
                              </p:par>
                              <p:par>
                                <p:cTn id="265" presetID="42" presetClass="entr" presetSubtype="0" fill="hold" nodeType="withEffect">
                                  <p:stCondLst>
                                    <p:cond delay="0"/>
                                  </p:stCondLst>
                                  <p:childTnLst>
                                    <p:set>
                                      <p:cBhvr>
                                        <p:cTn id="266" dur="1" fill="hold">
                                          <p:stCondLst>
                                            <p:cond delay="0"/>
                                          </p:stCondLst>
                                        </p:cTn>
                                        <p:tgtEl>
                                          <p:spTgt spid="68"/>
                                        </p:tgtEl>
                                        <p:attrNameLst>
                                          <p:attrName>style.visibility</p:attrName>
                                        </p:attrNameLst>
                                      </p:cBhvr>
                                      <p:to>
                                        <p:strVal val="visible"/>
                                      </p:to>
                                    </p:set>
                                    <p:animEffect transition="in" filter="fade">
                                      <p:cBhvr>
                                        <p:cTn id="267" dur="1000"/>
                                        <p:tgtEl>
                                          <p:spTgt spid="68"/>
                                        </p:tgtEl>
                                      </p:cBhvr>
                                    </p:animEffect>
                                    <p:anim calcmode="lin" valueType="num">
                                      <p:cBhvr>
                                        <p:cTn id="268" dur="1000" fill="hold"/>
                                        <p:tgtEl>
                                          <p:spTgt spid="68"/>
                                        </p:tgtEl>
                                        <p:attrNameLst>
                                          <p:attrName>ppt_x</p:attrName>
                                        </p:attrNameLst>
                                      </p:cBhvr>
                                      <p:tavLst>
                                        <p:tav tm="0">
                                          <p:val>
                                            <p:strVal val="#ppt_x"/>
                                          </p:val>
                                        </p:tav>
                                        <p:tav tm="100000">
                                          <p:val>
                                            <p:strVal val="#ppt_x"/>
                                          </p:val>
                                        </p:tav>
                                      </p:tavLst>
                                    </p:anim>
                                    <p:anim calcmode="lin" valueType="num">
                                      <p:cBhvr>
                                        <p:cTn id="269" dur="1000" fill="hold"/>
                                        <p:tgtEl>
                                          <p:spTgt spid="68"/>
                                        </p:tgtEl>
                                        <p:attrNameLst>
                                          <p:attrName>ppt_y</p:attrName>
                                        </p:attrNameLst>
                                      </p:cBhvr>
                                      <p:tavLst>
                                        <p:tav tm="0">
                                          <p:val>
                                            <p:strVal val="#ppt_y+.1"/>
                                          </p:val>
                                        </p:tav>
                                        <p:tav tm="100000">
                                          <p:val>
                                            <p:strVal val="#ppt_y"/>
                                          </p:val>
                                        </p:tav>
                                      </p:tavLst>
                                    </p:anim>
                                  </p:childTnLst>
                                </p:cTn>
                              </p:par>
                              <p:par>
                                <p:cTn id="270" presetID="42" presetClass="entr" presetSubtype="0" fill="hold" nodeType="withEffect">
                                  <p:stCondLst>
                                    <p:cond delay="0"/>
                                  </p:stCondLst>
                                  <p:childTnLst>
                                    <p:set>
                                      <p:cBhvr>
                                        <p:cTn id="271" dur="1" fill="hold">
                                          <p:stCondLst>
                                            <p:cond delay="0"/>
                                          </p:stCondLst>
                                        </p:cTn>
                                        <p:tgtEl>
                                          <p:spTgt spid="69"/>
                                        </p:tgtEl>
                                        <p:attrNameLst>
                                          <p:attrName>style.visibility</p:attrName>
                                        </p:attrNameLst>
                                      </p:cBhvr>
                                      <p:to>
                                        <p:strVal val="visible"/>
                                      </p:to>
                                    </p:set>
                                    <p:animEffect transition="in" filter="fade">
                                      <p:cBhvr>
                                        <p:cTn id="272" dur="1000"/>
                                        <p:tgtEl>
                                          <p:spTgt spid="69"/>
                                        </p:tgtEl>
                                      </p:cBhvr>
                                    </p:animEffect>
                                    <p:anim calcmode="lin" valueType="num">
                                      <p:cBhvr>
                                        <p:cTn id="273" dur="1000" fill="hold"/>
                                        <p:tgtEl>
                                          <p:spTgt spid="69"/>
                                        </p:tgtEl>
                                        <p:attrNameLst>
                                          <p:attrName>ppt_x</p:attrName>
                                        </p:attrNameLst>
                                      </p:cBhvr>
                                      <p:tavLst>
                                        <p:tav tm="0">
                                          <p:val>
                                            <p:strVal val="#ppt_x"/>
                                          </p:val>
                                        </p:tav>
                                        <p:tav tm="100000">
                                          <p:val>
                                            <p:strVal val="#ppt_x"/>
                                          </p:val>
                                        </p:tav>
                                      </p:tavLst>
                                    </p:anim>
                                    <p:anim calcmode="lin" valueType="num">
                                      <p:cBhvr>
                                        <p:cTn id="274" dur="1000" fill="hold"/>
                                        <p:tgtEl>
                                          <p:spTgt spid="69"/>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0"/>
                                  </p:stCondLst>
                                  <p:childTnLst>
                                    <p:set>
                                      <p:cBhvr>
                                        <p:cTn id="276" dur="1" fill="hold">
                                          <p:stCondLst>
                                            <p:cond delay="0"/>
                                          </p:stCondLst>
                                        </p:cTn>
                                        <p:tgtEl>
                                          <p:spTgt spid="71"/>
                                        </p:tgtEl>
                                        <p:attrNameLst>
                                          <p:attrName>style.visibility</p:attrName>
                                        </p:attrNameLst>
                                      </p:cBhvr>
                                      <p:to>
                                        <p:strVal val="visible"/>
                                      </p:to>
                                    </p:set>
                                    <p:animEffect transition="in" filter="fade">
                                      <p:cBhvr>
                                        <p:cTn id="277" dur="1000"/>
                                        <p:tgtEl>
                                          <p:spTgt spid="71"/>
                                        </p:tgtEl>
                                      </p:cBhvr>
                                    </p:animEffect>
                                    <p:anim calcmode="lin" valueType="num">
                                      <p:cBhvr>
                                        <p:cTn id="278" dur="1000" fill="hold"/>
                                        <p:tgtEl>
                                          <p:spTgt spid="71"/>
                                        </p:tgtEl>
                                        <p:attrNameLst>
                                          <p:attrName>ppt_x</p:attrName>
                                        </p:attrNameLst>
                                      </p:cBhvr>
                                      <p:tavLst>
                                        <p:tav tm="0">
                                          <p:val>
                                            <p:strVal val="#ppt_x"/>
                                          </p:val>
                                        </p:tav>
                                        <p:tav tm="100000">
                                          <p:val>
                                            <p:strVal val="#ppt_x"/>
                                          </p:val>
                                        </p:tav>
                                      </p:tavLst>
                                    </p:anim>
                                    <p:anim calcmode="lin" valueType="num">
                                      <p:cBhvr>
                                        <p:cTn id="279" dur="1000" fill="hold"/>
                                        <p:tgtEl>
                                          <p:spTgt spid="71"/>
                                        </p:tgtEl>
                                        <p:attrNameLst>
                                          <p:attrName>ppt_y</p:attrName>
                                        </p:attrNameLst>
                                      </p:cBhvr>
                                      <p:tavLst>
                                        <p:tav tm="0">
                                          <p:val>
                                            <p:strVal val="#ppt_y+.1"/>
                                          </p:val>
                                        </p:tav>
                                        <p:tav tm="100000">
                                          <p:val>
                                            <p:strVal val="#ppt_y"/>
                                          </p:val>
                                        </p:tav>
                                      </p:tavLst>
                                    </p:anim>
                                  </p:childTnLst>
                                </p:cTn>
                              </p:par>
                              <p:par>
                                <p:cTn id="280" presetID="42" presetClass="entr" presetSubtype="0" fill="hold" nodeType="withEffect">
                                  <p:stCondLst>
                                    <p:cond delay="0"/>
                                  </p:stCondLst>
                                  <p:childTnLst>
                                    <p:set>
                                      <p:cBhvr>
                                        <p:cTn id="281" dur="1" fill="hold">
                                          <p:stCondLst>
                                            <p:cond delay="0"/>
                                          </p:stCondLst>
                                        </p:cTn>
                                        <p:tgtEl>
                                          <p:spTgt spid="72"/>
                                        </p:tgtEl>
                                        <p:attrNameLst>
                                          <p:attrName>style.visibility</p:attrName>
                                        </p:attrNameLst>
                                      </p:cBhvr>
                                      <p:to>
                                        <p:strVal val="visible"/>
                                      </p:to>
                                    </p:set>
                                    <p:animEffect transition="in" filter="fade">
                                      <p:cBhvr>
                                        <p:cTn id="282" dur="1000"/>
                                        <p:tgtEl>
                                          <p:spTgt spid="72"/>
                                        </p:tgtEl>
                                      </p:cBhvr>
                                    </p:animEffect>
                                    <p:anim calcmode="lin" valueType="num">
                                      <p:cBhvr>
                                        <p:cTn id="283" dur="1000" fill="hold"/>
                                        <p:tgtEl>
                                          <p:spTgt spid="72"/>
                                        </p:tgtEl>
                                        <p:attrNameLst>
                                          <p:attrName>ppt_x</p:attrName>
                                        </p:attrNameLst>
                                      </p:cBhvr>
                                      <p:tavLst>
                                        <p:tav tm="0">
                                          <p:val>
                                            <p:strVal val="#ppt_x"/>
                                          </p:val>
                                        </p:tav>
                                        <p:tav tm="100000">
                                          <p:val>
                                            <p:strVal val="#ppt_x"/>
                                          </p:val>
                                        </p:tav>
                                      </p:tavLst>
                                    </p:anim>
                                    <p:anim calcmode="lin" valueType="num">
                                      <p:cBhvr>
                                        <p:cTn id="28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37" grpId="0" animBg="1"/>
      <p:bldP spid="41" grpId="0" animBg="1"/>
      <p:bldP spid="49" grpId="0" animBg="1"/>
      <p:bldP spid="47" grpId="0" animBg="1"/>
      <p:bldP spid="46" grpId="0" animBg="1"/>
      <p:bldP spid="44" grpId="0" animBg="1"/>
      <p:bldP spid="43" grpId="0" animBg="1"/>
      <p:bldP spid="50" grpId="0" animBg="1"/>
      <p:bldP spid="51" grpId="0" animBg="1"/>
      <p:bldP spid="52" grpId="0" animBg="1"/>
      <p:bldP spid="53" grpId="0" animBg="1"/>
      <p:bldP spid="54" grpId="0" animBg="1"/>
      <p:bldP spid="55" grpId="0" animBg="1"/>
      <p:bldP spid="26" grpId="0"/>
      <p:bldP spid="70" grpId="0"/>
      <p:bldP spid="85" grpId="0"/>
      <p:bldP spid="86" grpId="0"/>
      <p:bldP spid="87" grpId="0"/>
      <p:bldP spid="88" grpId="0"/>
      <p:bldP spid="90" grpId="0"/>
      <p:bldP spid="139"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2B770F-6E16-6823-F937-4F4980DDA12A}"/>
              </a:ext>
            </a:extLst>
          </p:cNvPr>
          <p:cNvSpPr/>
          <p:nvPr/>
        </p:nvSpPr>
        <p:spPr>
          <a:xfrm rot="10800000">
            <a:off x="-2" y="-6"/>
            <a:ext cx="12192002" cy="6870133"/>
          </a:xfrm>
          <a:prstGeom prst="rect">
            <a:avLst/>
          </a:prstGeom>
          <a:gradFill flip="none" rotWithShape="1">
            <a:gsLst>
              <a:gs pos="0">
                <a:srgbClr val="003C62"/>
              </a:gs>
              <a:gs pos="98000">
                <a:srgbClr val="6193B3">
                  <a:alpha val="0"/>
                </a:srgbClr>
              </a:gs>
              <a:gs pos="51390">
                <a:srgbClr val="146294"/>
              </a:gs>
              <a:gs pos="39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5" name="Picture 4" descr="Doubtful man in pink background">
            <a:extLst>
              <a:ext uri="{FF2B5EF4-FFF2-40B4-BE49-F238E27FC236}">
                <a16:creationId xmlns:a16="http://schemas.microsoft.com/office/drawing/2014/main" id="{49A09B5B-E02D-F84F-4F1B-88D39D77055A}"/>
              </a:ext>
            </a:extLst>
          </p:cNvPr>
          <p:cNvPicPr>
            <a:picLocks noChangeAspect="1"/>
          </p:cNvPicPr>
          <p:nvPr/>
        </p:nvPicPr>
        <p:blipFill>
          <a:blip r:embed="rId4">
            <a:alphaModFix amt="62000"/>
            <a:extLst>
              <a:ext uri="{BEBA8EAE-BF5A-486C-A8C5-ECC9F3942E4B}">
                <a14:imgProps xmlns:a14="http://schemas.microsoft.com/office/drawing/2010/main">
                  <a14:imgLayer r:embed="rId5">
                    <a14:imgEffect>
                      <a14:backgroundRemoval t="9980" b="89980" l="9992" r="97064">
                        <a14:foregroundMark x1="17641" y1="68929" x2="12874" y2="71152"/>
                        <a14:foregroundMark x1="12874" y1="71152" x2="17344" y2="69131"/>
                        <a14:foregroundMark x1="17802" y1="68364" x2="13197" y2="70465"/>
                        <a14:foregroundMark x1="13197" y1="70465" x2="17829" y2="68848"/>
                        <a14:foregroundMark x1="17829" y1="68848" x2="17856" y2="68646"/>
                        <a14:foregroundMark x1="13628" y1="70505" x2="13655" y2="70465"/>
                        <a14:foregroundMark x1="13116" y1="70909" x2="15459" y2="71354"/>
                        <a14:foregroundMark x1="10935" y1="77899" x2="17264" y2="78263"/>
                        <a14:foregroundMark x1="17264" y1="78263" x2="17291" y2="78101"/>
                        <a14:foregroundMark x1="14166" y1="76687" x2="15621" y2="74990"/>
                        <a14:foregroundMark x1="10961" y1="77818" x2="10477" y2="77818"/>
                        <a14:foregroundMark x1="10800" y1="79919" x2="10450" y2="80081"/>
                        <a14:foregroundMark x1="79747" y1="72162" x2="82790" y2="69212"/>
                        <a14:foregroundMark x1="82682" y1="69212" x2="83383" y2="69495"/>
                        <a14:foregroundMark x1="83086" y1="68848" x2="85618" y2="66788"/>
                        <a14:foregroundMark x1="89389" y1="66465" x2="94102" y2="67879"/>
                        <a14:foregroundMark x1="94102" y1="67879" x2="94210" y2="67960"/>
                        <a14:foregroundMark x1="91893" y1="72727" x2="94210" y2="73333"/>
                        <a14:foregroundMark x1="96337" y1="74505" x2="97064" y2="74343"/>
                      </a14:backgroundRemoval>
                    </a14:imgEffect>
                  </a14:imgLayer>
                </a14:imgProps>
              </a:ext>
              <a:ext uri="{28A0092B-C50C-407E-A947-70E740481C1C}">
                <a14:useLocalDpi xmlns:a14="http://schemas.microsoft.com/office/drawing/2010/main" val="0"/>
              </a:ext>
            </a:extLst>
          </a:blip>
          <a:stretch>
            <a:fillRect/>
          </a:stretch>
        </p:blipFill>
        <p:spPr>
          <a:xfrm>
            <a:off x="2784737" y="-509337"/>
            <a:ext cx="12332369" cy="8221579"/>
          </a:xfrm>
          <a:prstGeom prst="rect">
            <a:avLst/>
          </a:prstGeom>
        </p:spPr>
      </p:pic>
      <p:sp>
        <p:nvSpPr>
          <p:cNvPr id="7" name="Title 1">
            <a:extLst>
              <a:ext uri="{FF2B5EF4-FFF2-40B4-BE49-F238E27FC236}">
                <a16:creationId xmlns:a16="http://schemas.microsoft.com/office/drawing/2014/main" id="{3948448F-83E9-B688-D8BE-8A246DADFBC6}"/>
              </a:ext>
            </a:extLst>
          </p:cNvPr>
          <p:cNvSpPr txBox="1">
            <a:spLocks/>
          </p:cNvSpPr>
          <p:nvPr/>
        </p:nvSpPr>
        <p:spPr>
          <a:xfrm>
            <a:off x="430827" y="1731006"/>
            <a:ext cx="4130540" cy="32448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pPr algn="r"/>
            <a:r>
              <a:rPr lang="en-US" sz="4800" dirty="0">
                <a:solidFill>
                  <a:srgbClr val="FFC000"/>
                </a:solidFill>
              </a:rPr>
              <a:t>Why</a:t>
            </a:r>
          </a:p>
          <a:p>
            <a:pPr algn="r"/>
            <a:r>
              <a:rPr lang="en-US" dirty="0">
                <a:solidFill>
                  <a:schemeClr val="bg1"/>
                </a:solidFill>
              </a:rPr>
              <a:t>Cloud?</a:t>
            </a:r>
            <a:endParaRPr lang="en-US" sz="3200" dirty="0">
              <a:solidFill>
                <a:schemeClr val="bg1"/>
              </a:solidFill>
            </a:endParaRPr>
          </a:p>
        </p:txBody>
      </p:sp>
      <p:cxnSp>
        <p:nvCxnSpPr>
          <p:cNvPr id="8" name="Straight Connector 7">
            <a:extLst>
              <a:ext uri="{FF2B5EF4-FFF2-40B4-BE49-F238E27FC236}">
                <a16:creationId xmlns:a16="http://schemas.microsoft.com/office/drawing/2014/main" id="{77E25A9D-54C1-A75F-DC74-990C717E4E54}"/>
              </a:ext>
            </a:extLst>
          </p:cNvPr>
          <p:cNvCxnSpPr>
            <a:cxnSpLocks/>
          </p:cNvCxnSpPr>
          <p:nvPr/>
        </p:nvCxnSpPr>
        <p:spPr bwMode="auto">
          <a:xfrm>
            <a:off x="4846930" y="1664331"/>
            <a:ext cx="0" cy="3169328"/>
          </a:xfrm>
          <a:prstGeom prst="line">
            <a:avLst/>
          </a:prstGeom>
          <a:solidFill>
            <a:schemeClr val="lt2"/>
          </a:solidFill>
          <a:ln w="38100" cap="flat" cmpd="sng" algn="ctr">
            <a:solidFill>
              <a:schemeClr val="bg1"/>
            </a:solidFill>
            <a:prstDash val="solid"/>
            <a:headEnd type="none" w="med" len="med"/>
            <a:tailEnd type="none" w="med" len="med"/>
          </a:ln>
          <a:effectLst/>
        </p:spPr>
      </p:cxnSp>
      <p:sp>
        <p:nvSpPr>
          <p:cNvPr id="4" name="Title 1">
            <a:extLst>
              <a:ext uri="{FF2B5EF4-FFF2-40B4-BE49-F238E27FC236}">
                <a16:creationId xmlns:a16="http://schemas.microsoft.com/office/drawing/2014/main" id="{B91A75AA-D40E-FF2A-AE2E-B19060DB1797}"/>
              </a:ext>
            </a:extLst>
          </p:cNvPr>
          <p:cNvSpPr txBox="1">
            <a:spLocks/>
          </p:cNvSpPr>
          <p:nvPr/>
        </p:nvSpPr>
        <p:spPr>
          <a:xfrm>
            <a:off x="6095989" y="2124652"/>
            <a:ext cx="5246961" cy="3650506"/>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pPr>
              <a:spcBef>
                <a:spcPts val="600"/>
              </a:spcBef>
              <a:spcAft>
                <a:spcPts val="600"/>
              </a:spcAft>
              <a:buClr>
                <a:srgbClr val="FFC000"/>
              </a:buClr>
            </a:pPr>
            <a:r>
              <a:rPr lang="en-US" sz="16600" dirty="0">
                <a:solidFill>
                  <a:srgbClr val="FFFF00"/>
                </a:solidFill>
                <a:effectLst>
                  <a:outerShdw blurRad="38100" dist="38100" dir="2700000" algn="tl">
                    <a:srgbClr val="000000">
                      <a:alpha val="43137"/>
                    </a:srgbClr>
                  </a:outerShdw>
                </a:effectLst>
              </a:rPr>
              <a:t>95%</a:t>
            </a:r>
          </a:p>
        </p:txBody>
      </p:sp>
    </p:spTree>
    <p:custDataLst>
      <p:tags r:id="rId1"/>
    </p:custDataLst>
    <p:extLst>
      <p:ext uri="{BB962C8B-B14F-4D97-AF65-F5344CB8AC3E}">
        <p14:creationId xmlns:p14="http://schemas.microsoft.com/office/powerpoint/2010/main" val="394779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7C97E05-F23C-D2A2-2260-8D2F4855EEF9}"/>
              </a:ext>
            </a:extLst>
          </p:cNvPr>
          <p:cNvSpPr>
            <a:spLocks noGrp="1"/>
          </p:cNvSpPr>
          <p:nvPr>
            <p:ph type="body" sz="quarter" idx="45"/>
          </p:nvPr>
        </p:nvSpPr>
        <p:spPr/>
        <p:txBody>
          <a:bodyPr/>
          <a:lstStyle/>
          <a:p>
            <a:endParaRPr lang="en-GB"/>
          </a:p>
        </p:txBody>
      </p:sp>
      <p:sp>
        <p:nvSpPr>
          <p:cNvPr id="4" name="Text Placeholder 3">
            <a:extLst>
              <a:ext uri="{FF2B5EF4-FFF2-40B4-BE49-F238E27FC236}">
                <a16:creationId xmlns:a16="http://schemas.microsoft.com/office/drawing/2014/main" id="{CAE7FF8B-132F-3658-D43D-CFBF8B94EF90}"/>
              </a:ext>
            </a:extLst>
          </p:cNvPr>
          <p:cNvSpPr>
            <a:spLocks noGrp="1"/>
          </p:cNvSpPr>
          <p:nvPr>
            <p:ph type="body" sz="quarter" idx="12"/>
          </p:nvPr>
        </p:nvSpPr>
        <p:spPr>
          <a:xfrm>
            <a:off x="1986068" y="1414272"/>
            <a:ext cx="9211559" cy="2294232"/>
          </a:xfrm>
        </p:spPr>
        <p:txBody>
          <a:bodyPr anchor="ctr"/>
          <a:lstStyle/>
          <a:p>
            <a:r>
              <a:rPr lang="en-GB" i="1" dirty="0"/>
              <a:t>“</a:t>
            </a:r>
            <a:r>
              <a:rPr lang="en-US" i="1" dirty="0"/>
              <a:t>Cloud adoption will continue to grow at a compound annual growth rate (CAGR) of 16.3% between 2021 and 2026.”</a:t>
            </a:r>
            <a:endParaRPr lang="en-US" sz="800" i="1" dirty="0"/>
          </a:p>
        </p:txBody>
      </p:sp>
      <p:sp>
        <p:nvSpPr>
          <p:cNvPr id="5" name="Text Placeholder 4">
            <a:extLst>
              <a:ext uri="{FF2B5EF4-FFF2-40B4-BE49-F238E27FC236}">
                <a16:creationId xmlns:a16="http://schemas.microsoft.com/office/drawing/2014/main" id="{C30156FF-12D0-2934-F94F-BADCC761C0B6}"/>
              </a:ext>
            </a:extLst>
          </p:cNvPr>
          <p:cNvSpPr>
            <a:spLocks noGrp="1"/>
          </p:cNvSpPr>
          <p:nvPr>
            <p:ph type="body" sz="quarter" idx="15"/>
          </p:nvPr>
        </p:nvSpPr>
        <p:spPr/>
        <p:txBody>
          <a:bodyPr/>
          <a:lstStyle/>
          <a:p>
            <a:r>
              <a:rPr lang="en-GB" dirty="0"/>
              <a:t>Markets &amp; Markets</a:t>
            </a:r>
          </a:p>
        </p:txBody>
      </p:sp>
      <p:sp>
        <p:nvSpPr>
          <p:cNvPr id="8" name="Text Placeholder 7">
            <a:extLst>
              <a:ext uri="{FF2B5EF4-FFF2-40B4-BE49-F238E27FC236}">
                <a16:creationId xmlns:a16="http://schemas.microsoft.com/office/drawing/2014/main" id="{BB2A6B8B-4AC3-6A83-92A0-75A565000E1A}"/>
              </a:ext>
            </a:extLst>
          </p:cNvPr>
          <p:cNvSpPr>
            <a:spLocks noGrp="1"/>
          </p:cNvSpPr>
          <p:nvPr>
            <p:ph type="body" sz="quarter" idx="16"/>
          </p:nvPr>
        </p:nvSpPr>
        <p:spPr/>
        <p:txBody>
          <a:bodyPr/>
          <a:lstStyle/>
          <a:p>
            <a:endParaRPr lang="en-GB"/>
          </a:p>
        </p:txBody>
      </p:sp>
    </p:spTree>
    <p:custDataLst>
      <p:tags r:id="rId1"/>
    </p:custDataLst>
    <p:extLst>
      <p:ext uri="{BB962C8B-B14F-4D97-AF65-F5344CB8AC3E}">
        <p14:creationId xmlns:p14="http://schemas.microsoft.com/office/powerpoint/2010/main" val="76837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393A7"/>
        </a:solidFill>
        <a:effectLst/>
      </p:bgPr>
    </p:bg>
    <p:spTree>
      <p:nvGrpSpPr>
        <p:cNvPr id="1" name=""/>
        <p:cNvGrpSpPr/>
        <p:nvPr/>
      </p:nvGrpSpPr>
      <p:grpSpPr>
        <a:xfrm>
          <a:off x="0" y="0"/>
          <a:ext cx="0" cy="0"/>
          <a:chOff x="0" y="0"/>
          <a:chExt cx="0" cy="0"/>
        </a:xfrm>
      </p:grpSpPr>
      <p:pic>
        <p:nvPicPr>
          <p:cNvPr id="7" name="Picture 6" descr="Spheres in balance">
            <a:extLst>
              <a:ext uri="{FF2B5EF4-FFF2-40B4-BE49-F238E27FC236}">
                <a16:creationId xmlns:a16="http://schemas.microsoft.com/office/drawing/2014/main" id="{4FACD298-28C5-E776-2C86-C4EB679209C4}"/>
              </a:ext>
            </a:extLst>
          </p:cNvPr>
          <p:cNvPicPr>
            <a:picLocks noChangeAspect="1"/>
          </p:cNvPicPr>
          <p:nvPr/>
        </p:nvPicPr>
        <p:blipFill rotWithShape="1">
          <a:blip r:embed="rId4">
            <a:extLst>
              <a:ext uri="{28A0092B-C50C-407E-A947-70E740481C1C}">
                <a14:useLocalDpi xmlns:a14="http://schemas.microsoft.com/office/drawing/2010/main" val="0"/>
              </a:ext>
            </a:extLst>
          </a:blip>
          <a:srcRect l="-2"/>
          <a:stretch/>
        </p:blipFill>
        <p:spPr>
          <a:xfrm>
            <a:off x="3577387" y="-18335"/>
            <a:ext cx="8919277" cy="6924211"/>
          </a:xfrm>
          <a:prstGeom prst="rect">
            <a:avLst/>
          </a:prstGeom>
        </p:spPr>
      </p:pic>
      <p:sp>
        <p:nvSpPr>
          <p:cNvPr id="8" name="Rectangle 7">
            <a:extLst>
              <a:ext uri="{FF2B5EF4-FFF2-40B4-BE49-F238E27FC236}">
                <a16:creationId xmlns:a16="http://schemas.microsoft.com/office/drawing/2014/main" id="{CD3BC720-4F27-F166-47EF-BC7E3F5F2FB9}"/>
              </a:ext>
            </a:extLst>
          </p:cNvPr>
          <p:cNvSpPr/>
          <p:nvPr/>
        </p:nvSpPr>
        <p:spPr>
          <a:xfrm rot="10800000">
            <a:off x="137" y="-18336"/>
            <a:ext cx="8257533" cy="6924211"/>
          </a:xfrm>
          <a:prstGeom prst="rect">
            <a:avLst/>
          </a:prstGeom>
          <a:gradFill flip="none" rotWithShape="1">
            <a:gsLst>
              <a:gs pos="0">
                <a:schemeClr val="bg1"/>
              </a:gs>
              <a:gs pos="47680">
                <a:srgbClr val="FFFFFF"/>
              </a:gs>
              <a:gs pos="98000">
                <a:schemeClr val="bg1">
                  <a:alpha val="0"/>
                </a:schemeClr>
              </a:gs>
              <a:gs pos="24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Title 1">
            <a:extLst>
              <a:ext uri="{FF2B5EF4-FFF2-40B4-BE49-F238E27FC236}">
                <a16:creationId xmlns:a16="http://schemas.microsoft.com/office/drawing/2014/main" id="{8DDB659D-A3C8-7639-B734-010380B0B182}"/>
              </a:ext>
            </a:extLst>
          </p:cNvPr>
          <p:cNvSpPr txBox="1">
            <a:spLocks/>
          </p:cNvSpPr>
          <p:nvPr/>
        </p:nvSpPr>
        <p:spPr>
          <a:xfrm>
            <a:off x="430827" y="1731006"/>
            <a:ext cx="4130540" cy="32448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pPr algn="r"/>
            <a:r>
              <a:rPr lang="en-US" dirty="0">
                <a:solidFill>
                  <a:schemeClr val="tx2"/>
                </a:solidFill>
              </a:rPr>
              <a:t>Cloud </a:t>
            </a:r>
            <a:r>
              <a:rPr lang="en-US" dirty="0">
                <a:solidFill>
                  <a:schemeClr val="accent4"/>
                </a:solidFill>
              </a:rPr>
              <a:t>Delivery</a:t>
            </a:r>
          </a:p>
          <a:p>
            <a:pPr algn="r"/>
            <a:r>
              <a:rPr lang="en-US" sz="3200" dirty="0">
                <a:solidFill>
                  <a:schemeClr val="tx2"/>
                </a:solidFill>
              </a:rPr>
              <a:t>Model</a:t>
            </a:r>
          </a:p>
        </p:txBody>
      </p:sp>
      <p:cxnSp>
        <p:nvCxnSpPr>
          <p:cNvPr id="10" name="Straight Connector 9">
            <a:extLst>
              <a:ext uri="{FF2B5EF4-FFF2-40B4-BE49-F238E27FC236}">
                <a16:creationId xmlns:a16="http://schemas.microsoft.com/office/drawing/2014/main" id="{18FEA0BE-9323-1D91-F9B7-00B6011AE1DE}"/>
              </a:ext>
            </a:extLst>
          </p:cNvPr>
          <p:cNvCxnSpPr>
            <a:cxnSpLocks/>
          </p:cNvCxnSpPr>
          <p:nvPr/>
        </p:nvCxnSpPr>
        <p:spPr bwMode="auto">
          <a:xfrm>
            <a:off x="4846930" y="1664331"/>
            <a:ext cx="0" cy="3169328"/>
          </a:xfrm>
          <a:prstGeom prst="line">
            <a:avLst/>
          </a:prstGeom>
          <a:solidFill>
            <a:schemeClr val="lt2"/>
          </a:solidFill>
          <a:ln w="38100" cap="flat" cmpd="sng" algn="ctr">
            <a:solidFill>
              <a:schemeClr val="accent4"/>
            </a:solidFill>
            <a:prstDash val="solid"/>
            <a:headEnd type="none" w="med" len="med"/>
            <a:tailEnd type="none" w="med" len="med"/>
          </a:ln>
          <a:effectLst/>
        </p:spPr>
      </p:cxnSp>
      <mc:AlternateContent xmlns:mc="http://schemas.openxmlformats.org/markup-compatibility/2006">
        <mc:Choice xmlns:am3d="http://schemas.microsoft.com/office/drawing/2017/model3d" Requires="am3d">
          <p:graphicFrame>
            <p:nvGraphicFramePr>
              <p:cNvPr id="2" name="3D Model 1" descr="Light Gray Sphere">
                <a:extLst>
                  <a:ext uri="{FF2B5EF4-FFF2-40B4-BE49-F238E27FC236}">
                    <a16:creationId xmlns:a16="http://schemas.microsoft.com/office/drawing/2014/main" id="{AA9659D6-F2A6-C53E-81E3-A764328CEE6F}"/>
                  </a:ext>
                </a:extLst>
              </p:cNvPr>
              <p:cNvGraphicFramePr>
                <a:graphicFrameLocks noChangeAspect="1"/>
              </p:cNvGraphicFramePr>
              <p:nvPr>
                <p:extLst>
                  <p:ext uri="{D42A27DB-BD31-4B8C-83A1-F6EECF244321}">
                    <p14:modId xmlns:p14="http://schemas.microsoft.com/office/powerpoint/2010/main" val="2113363388"/>
                  </p:ext>
                </p:extLst>
              </p:nvPr>
            </p:nvGraphicFramePr>
            <p:xfrm>
              <a:off x="10710121" y="1977841"/>
              <a:ext cx="933453" cy="933453"/>
            </p:xfrm>
            <a:graphic>
              <a:graphicData uri="http://schemas.microsoft.com/office/drawing/2017/model3d">
                <am3d:model3d r:embed="rId5">
                  <am3d:spPr>
                    <a:xfrm>
                      <a:off x="0" y="0"/>
                      <a:ext cx="933453" cy="933453"/>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6"/>
                  </am3d:raster>
                  <am3d:objViewport viewportSz="16043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ight Gray Sphere">
                <a:extLst>
                  <a:ext uri="{FF2B5EF4-FFF2-40B4-BE49-F238E27FC236}">
                    <a16:creationId xmlns:a16="http://schemas.microsoft.com/office/drawing/2014/main" id="{AA9659D6-F2A6-C53E-81E3-A764328CEE6F}"/>
                  </a:ext>
                </a:extLst>
              </p:cNvPr>
              <p:cNvPicPr>
                <a:picLocks noGrp="1" noRot="1" noChangeAspect="1" noMove="1" noResize="1" noEditPoints="1" noAdjustHandles="1" noChangeArrowheads="1" noChangeShapeType="1" noCrop="1"/>
              </p:cNvPicPr>
              <p:nvPr/>
            </p:nvPicPr>
            <p:blipFill>
              <a:blip r:embed="rId6"/>
              <a:stretch>
                <a:fillRect/>
              </a:stretch>
            </p:blipFill>
            <p:spPr>
              <a:xfrm>
                <a:off x="10710121" y="1977841"/>
                <a:ext cx="933453" cy="9334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Light Gray Sphere">
                <a:extLst>
                  <a:ext uri="{FF2B5EF4-FFF2-40B4-BE49-F238E27FC236}">
                    <a16:creationId xmlns:a16="http://schemas.microsoft.com/office/drawing/2014/main" id="{E1DF866F-5221-E36D-7AAD-D01706B053ED}"/>
                  </a:ext>
                </a:extLst>
              </p:cNvPr>
              <p:cNvGraphicFramePr>
                <a:graphicFrameLocks noChangeAspect="1"/>
              </p:cNvGraphicFramePr>
              <p:nvPr>
                <p:extLst>
                  <p:ext uri="{D42A27DB-BD31-4B8C-83A1-F6EECF244321}">
                    <p14:modId xmlns:p14="http://schemas.microsoft.com/office/powerpoint/2010/main" val="3356185353"/>
                  </p:ext>
                </p:extLst>
              </p:nvPr>
            </p:nvGraphicFramePr>
            <p:xfrm>
              <a:off x="10710121" y="2835623"/>
              <a:ext cx="933453" cy="933453"/>
            </p:xfrm>
            <a:graphic>
              <a:graphicData uri="http://schemas.microsoft.com/office/drawing/2017/model3d">
                <am3d:model3d r:embed="rId5">
                  <am3d:spPr>
                    <a:xfrm>
                      <a:off x="0" y="0"/>
                      <a:ext cx="933453" cy="933453"/>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6"/>
                  </am3d:raster>
                  <am3d:objViewport viewportSz="16043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Light Gray Sphere">
                <a:extLst>
                  <a:ext uri="{FF2B5EF4-FFF2-40B4-BE49-F238E27FC236}">
                    <a16:creationId xmlns:a16="http://schemas.microsoft.com/office/drawing/2014/main" id="{E1DF866F-5221-E36D-7AAD-D01706B053ED}"/>
                  </a:ext>
                </a:extLst>
              </p:cNvPr>
              <p:cNvPicPr>
                <a:picLocks noGrp="1" noRot="1" noChangeAspect="1" noMove="1" noResize="1" noEditPoints="1" noAdjustHandles="1" noChangeArrowheads="1" noChangeShapeType="1" noCrop="1"/>
              </p:cNvPicPr>
              <p:nvPr/>
            </p:nvPicPr>
            <p:blipFill>
              <a:blip r:embed="rId6"/>
              <a:stretch>
                <a:fillRect/>
              </a:stretch>
            </p:blipFill>
            <p:spPr>
              <a:xfrm>
                <a:off x="10710121" y="2835623"/>
                <a:ext cx="933453" cy="9334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Light Gray Sphere">
                <a:extLst>
                  <a:ext uri="{FF2B5EF4-FFF2-40B4-BE49-F238E27FC236}">
                    <a16:creationId xmlns:a16="http://schemas.microsoft.com/office/drawing/2014/main" id="{07E1B777-3C0C-9787-F1B7-1548FBF41249}"/>
                  </a:ext>
                </a:extLst>
              </p:cNvPr>
              <p:cNvGraphicFramePr>
                <a:graphicFrameLocks noChangeAspect="1"/>
              </p:cNvGraphicFramePr>
              <p:nvPr>
                <p:extLst>
                  <p:ext uri="{D42A27DB-BD31-4B8C-83A1-F6EECF244321}">
                    <p14:modId xmlns:p14="http://schemas.microsoft.com/office/powerpoint/2010/main" val="3681202636"/>
                  </p:ext>
                </p:extLst>
              </p:nvPr>
            </p:nvGraphicFramePr>
            <p:xfrm>
              <a:off x="10710121" y="3713823"/>
              <a:ext cx="933453" cy="933453"/>
            </p:xfrm>
            <a:graphic>
              <a:graphicData uri="http://schemas.microsoft.com/office/drawing/2017/model3d">
                <am3d:model3d r:embed="rId5">
                  <am3d:spPr>
                    <a:xfrm>
                      <a:off x="0" y="0"/>
                      <a:ext cx="933453" cy="933453"/>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6"/>
                  </am3d:raster>
                  <am3d:objViewport viewportSz="16043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Light Gray Sphere">
                <a:extLst>
                  <a:ext uri="{FF2B5EF4-FFF2-40B4-BE49-F238E27FC236}">
                    <a16:creationId xmlns:a16="http://schemas.microsoft.com/office/drawing/2014/main" id="{07E1B777-3C0C-9787-F1B7-1548FBF41249}"/>
                  </a:ext>
                </a:extLst>
              </p:cNvPr>
              <p:cNvPicPr>
                <a:picLocks noGrp="1" noRot="1" noChangeAspect="1" noMove="1" noResize="1" noEditPoints="1" noAdjustHandles="1" noChangeArrowheads="1" noChangeShapeType="1" noCrop="1"/>
              </p:cNvPicPr>
              <p:nvPr/>
            </p:nvPicPr>
            <p:blipFill>
              <a:blip r:embed="rId6"/>
              <a:stretch>
                <a:fillRect/>
              </a:stretch>
            </p:blipFill>
            <p:spPr>
              <a:xfrm>
                <a:off x="10710121" y="3713823"/>
                <a:ext cx="933453" cy="933453"/>
              </a:xfrm>
              <a:prstGeom prst="rect">
                <a:avLst/>
              </a:prstGeom>
            </p:spPr>
          </p:pic>
        </mc:Fallback>
      </mc:AlternateContent>
      <p:sp>
        <p:nvSpPr>
          <p:cNvPr id="11" name="TextBox 10">
            <a:extLst>
              <a:ext uri="{FF2B5EF4-FFF2-40B4-BE49-F238E27FC236}">
                <a16:creationId xmlns:a16="http://schemas.microsoft.com/office/drawing/2014/main" id="{FE43DF8E-E2B3-D10A-6EA0-4BF053A6421A}"/>
              </a:ext>
            </a:extLst>
          </p:cNvPr>
          <p:cNvSpPr txBox="1"/>
          <p:nvPr/>
        </p:nvSpPr>
        <p:spPr>
          <a:xfrm>
            <a:off x="10778923" y="2245895"/>
            <a:ext cx="795849" cy="369332"/>
          </a:xfrm>
          <a:prstGeom prst="rect">
            <a:avLst/>
          </a:prstGeom>
          <a:noFill/>
        </p:spPr>
        <p:txBody>
          <a:bodyPr wrap="square" rtlCol="0">
            <a:spAutoFit/>
          </a:bodyPr>
          <a:lstStyle/>
          <a:p>
            <a:pPr algn="ctr"/>
            <a:r>
              <a:rPr lang="en-GB" b="1" dirty="0">
                <a:solidFill>
                  <a:schemeClr val="accent6"/>
                </a:solidFill>
              </a:rPr>
              <a:t>SaaS</a:t>
            </a:r>
          </a:p>
        </p:txBody>
      </p:sp>
      <p:sp>
        <p:nvSpPr>
          <p:cNvPr id="12" name="TextBox 11">
            <a:extLst>
              <a:ext uri="{FF2B5EF4-FFF2-40B4-BE49-F238E27FC236}">
                <a16:creationId xmlns:a16="http://schemas.microsoft.com/office/drawing/2014/main" id="{37B2D790-BA39-90CB-B4BF-CF83353234FC}"/>
              </a:ext>
            </a:extLst>
          </p:cNvPr>
          <p:cNvSpPr txBox="1"/>
          <p:nvPr/>
        </p:nvSpPr>
        <p:spPr>
          <a:xfrm>
            <a:off x="10778923" y="3108158"/>
            <a:ext cx="795849" cy="369332"/>
          </a:xfrm>
          <a:prstGeom prst="rect">
            <a:avLst/>
          </a:prstGeom>
          <a:noFill/>
        </p:spPr>
        <p:txBody>
          <a:bodyPr wrap="square" rtlCol="0">
            <a:spAutoFit/>
          </a:bodyPr>
          <a:lstStyle/>
          <a:p>
            <a:pPr algn="ctr"/>
            <a:r>
              <a:rPr lang="en-GB" b="1" dirty="0">
                <a:solidFill>
                  <a:schemeClr val="accent6"/>
                </a:solidFill>
              </a:rPr>
              <a:t>PaaS</a:t>
            </a:r>
          </a:p>
        </p:txBody>
      </p:sp>
      <p:sp>
        <p:nvSpPr>
          <p:cNvPr id="13" name="TextBox 12">
            <a:extLst>
              <a:ext uri="{FF2B5EF4-FFF2-40B4-BE49-F238E27FC236}">
                <a16:creationId xmlns:a16="http://schemas.microsoft.com/office/drawing/2014/main" id="{442FD06F-1EAE-144B-6773-825DC5AFC6C6}"/>
              </a:ext>
            </a:extLst>
          </p:cNvPr>
          <p:cNvSpPr txBox="1"/>
          <p:nvPr/>
        </p:nvSpPr>
        <p:spPr>
          <a:xfrm>
            <a:off x="10778923" y="3970421"/>
            <a:ext cx="795849" cy="369332"/>
          </a:xfrm>
          <a:prstGeom prst="rect">
            <a:avLst/>
          </a:prstGeom>
          <a:noFill/>
        </p:spPr>
        <p:txBody>
          <a:bodyPr wrap="square" rtlCol="0">
            <a:spAutoFit/>
          </a:bodyPr>
          <a:lstStyle/>
          <a:p>
            <a:pPr algn="ctr"/>
            <a:r>
              <a:rPr lang="en-GB" b="1" dirty="0">
                <a:solidFill>
                  <a:schemeClr val="accent6"/>
                </a:solidFill>
              </a:rPr>
              <a:t>IaaS</a:t>
            </a:r>
          </a:p>
        </p:txBody>
      </p:sp>
      <p:sp>
        <p:nvSpPr>
          <p:cNvPr id="14" name="TextBox 13">
            <a:extLst>
              <a:ext uri="{FF2B5EF4-FFF2-40B4-BE49-F238E27FC236}">
                <a16:creationId xmlns:a16="http://schemas.microsoft.com/office/drawing/2014/main" id="{7E997E02-7496-8A69-FBCC-8502C2FE2E32}"/>
              </a:ext>
            </a:extLst>
          </p:cNvPr>
          <p:cNvSpPr txBox="1"/>
          <p:nvPr/>
        </p:nvSpPr>
        <p:spPr>
          <a:xfrm>
            <a:off x="5727033" y="3549679"/>
            <a:ext cx="1114923" cy="646331"/>
          </a:xfrm>
          <a:prstGeom prst="rect">
            <a:avLst/>
          </a:prstGeom>
          <a:noFill/>
        </p:spPr>
        <p:txBody>
          <a:bodyPr wrap="square" rtlCol="0">
            <a:spAutoFit/>
          </a:bodyPr>
          <a:lstStyle/>
          <a:p>
            <a:pPr algn="ctr"/>
            <a:r>
              <a:rPr lang="en-GB" b="1" dirty="0">
                <a:solidFill>
                  <a:schemeClr val="accent6"/>
                </a:solidFill>
              </a:rPr>
              <a:t>On Premise</a:t>
            </a:r>
          </a:p>
        </p:txBody>
      </p:sp>
    </p:spTree>
    <p:custDataLst>
      <p:tags r:id="rId1"/>
    </p:custDataLst>
    <p:extLst>
      <p:ext uri="{BB962C8B-B14F-4D97-AF65-F5344CB8AC3E}">
        <p14:creationId xmlns:p14="http://schemas.microsoft.com/office/powerpoint/2010/main" val="373129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3DABB1-11D6-B7D0-A65C-0D0E62B1823D}"/>
              </a:ext>
            </a:extLst>
          </p:cNvPr>
          <p:cNvSpPr/>
          <p:nvPr/>
        </p:nvSpPr>
        <p:spPr>
          <a:xfrm>
            <a:off x="3425125" y="-18335"/>
            <a:ext cx="8766736" cy="6876336"/>
          </a:xfrm>
          <a:prstGeom prst="rect">
            <a:avLst/>
          </a:prstGeom>
          <a:gradFill flip="none" rotWithShape="1">
            <a:gsLst>
              <a:gs pos="0">
                <a:srgbClr val="6393A7">
                  <a:lumMod val="37000"/>
                  <a:lumOff val="63000"/>
                </a:srgbClr>
              </a:gs>
              <a:gs pos="74000">
                <a:srgbClr val="6393A7">
                  <a:lumMod val="94000"/>
                  <a:lumOff val="6000"/>
                </a:srgbClr>
              </a:gs>
              <a:gs pos="83000">
                <a:srgbClr val="6393A7">
                  <a:lumMod val="98000"/>
                  <a:lumOff val="2000"/>
                </a:srgbClr>
              </a:gs>
              <a:gs pos="100000">
                <a:srgbClr val="6393A7">
                  <a:lumMod val="89000"/>
                  <a:lumOff val="11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D3BC720-4F27-F166-47EF-BC7E3F5F2FB9}"/>
              </a:ext>
            </a:extLst>
          </p:cNvPr>
          <p:cNvSpPr/>
          <p:nvPr/>
        </p:nvSpPr>
        <p:spPr>
          <a:xfrm rot="10800000">
            <a:off x="137" y="-18336"/>
            <a:ext cx="8257533" cy="6924211"/>
          </a:xfrm>
          <a:prstGeom prst="rect">
            <a:avLst/>
          </a:prstGeom>
          <a:gradFill flip="none" rotWithShape="1">
            <a:gsLst>
              <a:gs pos="0">
                <a:schemeClr val="bg1"/>
              </a:gs>
              <a:gs pos="47680">
                <a:srgbClr val="FFFFFF"/>
              </a:gs>
              <a:gs pos="98000">
                <a:schemeClr val="bg1">
                  <a:alpha val="0"/>
                </a:schemeClr>
              </a:gs>
              <a:gs pos="24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Title 1">
            <a:extLst>
              <a:ext uri="{FF2B5EF4-FFF2-40B4-BE49-F238E27FC236}">
                <a16:creationId xmlns:a16="http://schemas.microsoft.com/office/drawing/2014/main" id="{8DDB659D-A3C8-7639-B734-010380B0B182}"/>
              </a:ext>
            </a:extLst>
          </p:cNvPr>
          <p:cNvSpPr txBox="1">
            <a:spLocks/>
          </p:cNvSpPr>
          <p:nvPr/>
        </p:nvSpPr>
        <p:spPr>
          <a:xfrm>
            <a:off x="430827" y="1731006"/>
            <a:ext cx="4130540" cy="32448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pPr algn="r"/>
            <a:r>
              <a:rPr lang="en-US" dirty="0">
                <a:solidFill>
                  <a:schemeClr val="tx2"/>
                </a:solidFill>
              </a:rPr>
              <a:t>Cloud </a:t>
            </a:r>
            <a:r>
              <a:rPr lang="en-US" dirty="0">
                <a:solidFill>
                  <a:schemeClr val="accent4"/>
                </a:solidFill>
              </a:rPr>
              <a:t>Delivery</a:t>
            </a:r>
          </a:p>
          <a:p>
            <a:pPr algn="r"/>
            <a:r>
              <a:rPr lang="en-US" sz="3200" dirty="0">
                <a:solidFill>
                  <a:schemeClr val="tx2"/>
                </a:solidFill>
              </a:rPr>
              <a:t>Model</a:t>
            </a:r>
          </a:p>
        </p:txBody>
      </p:sp>
      <p:cxnSp>
        <p:nvCxnSpPr>
          <p:cNvPr id="10" name="Straight Connector 9">
            <a:extLst>
              <a:ext uri="{FF2B5EF4-FFF2-40B4-BE49-F238E27FC236}">
                <a16:creationId xmlns:a16="http://schemas.microsoft.com/office/drawing/2014/main" id="{18FEA0BE-9323-1D91-F9B7-00B6011AE1DE}"/>
              </a:ext>
            </a:extLst>
          </p:cNvPr>
          <p:cNvCxnSpPr>
            <a:cxnSpLocks/>
          </p:cNvCxnSpPr>
          <p:nvPr/>
        </p:nvCxnSpPr>
        <p:spPr bwMode="auto">
          <a:xfrm>
            <a:off x="4846930" y="1664331"/>
            <a:ext cx="0" cy="3169328"/>
          </a:xfrm>
          <a:prstGeom prst="line">
            <a:avLst/>
          </a:prstGeom>
          <a:solidFill>
            <a:schemeClr val="lt2"/>
          </a:solidFill>
          <a:ln w="38100" cap="flat" cmpd="sng" algn="ctr">
            <a:solidFill>
              <a:schemeClr val="accent4"/>
            </a:solidFill>
            <a:prstDash val="solid"/>
            <a:headEnd type="none" w="med" len="med"/>
            <a:tailEnd type="none" w="med" len="med"/>
          </a:ln>
          <a:effectLst/>
        </p:spPr>
      </p:cxnSp>
      <mc:AlternateContent xmlns:mc="http://schemas.openxmlformats.org/markup-compatibility/2006">
        <mc:Choice xmlns:am3d="http://schemas.microsoft.com/office/drawing/2017/model3d" Requires="am3d">
          <p:graphicFrame>
            <p:nvGraphicFramePr>
              <p:cNvPr id="2" name="3D Model 1" descr="Light Gray Sphere">
                <a:extLst>
                  <a:ext uri="{FF2B5EF4-FFF2-40B4-BE49-F238E27FC236}">
                    <a16:creationId xmlns:a16="http://schemas.microsoft.com/office/drawing/2014/main" id="{AA9659D6-F2A6-C53E-81E3-A764328CEE6F}"/>
                  </a:ext>
                </a:extLst>
              </p:cNvPr>
              <p:cNvGraphicFramePr>
                <a:graphicFrameLocks noChangeAspect="1"/>
              </p:cNvGraphicFramePr>
              <p:nvPr>
                <p:extLst>
                  <p:ext uri="{D42A27DB-BD31-4B8C-83A1-F6EECF244321}">
                    <p14:modId xmlns:p14="http://schemas.microsoft.com/office/powerpoint/2010/main" val="152578121"/>
                  </p:ext>
                </p:extLst>
              </p:nvPr>
            </p:nvGraphicFramePr>
            <p:xfrm>
              <a:off x="4960484" y="512981"/>
              <a:ext cx="2595178" cy="2595178"/>
            </p:xfrm>
            <a:graphic>
              <a:graphicData uri="http://schemas.microsoft.com/office/drawing/2017/model3d">
                <am3d:model3d r:embed="rId4">
                  <am3d:spPr>
                    <a:xfrm>
                      <a:off x="0" y="0"/>
                      <a:ext cx="2595178" cy="2595178"/>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5"/>
                  </am3d:raster>
                  <am3d:objViewport viewportSz="45350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ight Gray Sphere">
                <a:extLst>
                  <a:ext uri="{FF2B5EF4-FFF2-40B4-BE49-F238E27FC236}">
                    <a16:creationId xmlns:a16="http://schemas.microsoft.com/office/drawing/2014/main" id="{AA9659D6-F2A6-C53E-81E3-A764328CEE6F}"/>
                  </a:ext>
                </a:extLst>
              </p:cNvPr>
              <p:cNvPicPr>
                <a:picLocks noGrp="1" noRot="1" noChangeAspect="1" noMove="1" noResize="1" noEditPoints="1" noAdjustHandles="1" noChangeArrowheads="1" noChangeShapeType="1" noCrop="1"/>
              </p:cNvPicPr>
              <p:nvPr/>
            </p:nvPicPr>
            <p:blipFill>
              <a:blip r:embed="rId5"/>
              <a:stretch>
                <a:fillRect/>
              </a:stretch>
            </p:blipFill>
            <p:spPr>
              <a:xfrm>
                <a:off x="4960484" y="512981"/>
                <a:ext cx="2595178" cy="2595178"/>
              </a:xfrm>
              <a:prstGeom prst="rect">
                <a:avLst/>
              </a:prstGeom>
            </p:spPr>
          </p:pic>
        </mc:Fallback>
      </mc:AlternateContent>
      <p:sp>
        <p:nvSpPr>
          <p:cNvPr id="11" name="TextBox 10">
            <a:extLst>
              <a:ext uri="{FF2B5EF4-FFF2-40B4-BE49-F238E27FC236}">
                <a16:creationId xmlns:a16="http://schemas.microsoft.com/office/drawing/2014/main" id="{FE43DF8E-E2B3-D10A-6EA0-4BF053A6421A}"/>
              </a:ext>
            </a:extLst>
          </p:cNvPr>
          <p:cNvSpPr txBox="1"/>
          <p:nvPr/>
        </p:nvSpPr>
        <p:spPr>
          <a:xfrm>
            <a:off x="5319788" y="1348905"/>
            <a:ext cx="1876571" cy="923330"/>
          </a:xfrm>
          <a:prstGeom prst="rect">
            <a:avLst/>
          </a:prstGeom>
          <a:noFill/>
        </p:spPr>
        <p:txBody>
          <a:bodyPr wrap="square" rtlCol="0">
            <a:spAutoFit/>
          </a:bodyPr>
          <a:lstStyle/>
          <a:p>
            <a:pPr algn="ctr"/>
            <a:r>
              <a:rPr lang="en-GB" sz="5400" b="1" dirty="0">
                <a:solidFill>
                  <a:schemeClr val="accent6"/>
                </a:solidFill>
              </a:rPr>
              <a:t>SaaS</a:t>
            </a:r>
            <a:endParaRPr lang="en-GB" sz="4400" b="1" dirty="0">
              <a:solidFill>
                <a:schemeClr val="accent6"/>
              </a:solidFill>
            </a:endParaRPr>
          </a:p>
        </p:txBody>
      </p:sp>
      <p:sp>
        <p:nvSpPr>
          <p:cNvPr id="15" name="TextBox 14">
            <a:extLst>
              <a:ext uri="{FF2B5EF4-FFF2-40B4-BE49-F238E27FC236}">
                <a16:creationId xmlns:a16="http://schemas.microsoft.com/office/drawing/2014/main" id="{E57B95B5-AA41-0949-DADB-527C338762B6}"/>
              </a:ext>
            </a:extLst>
          </p:cNvPr>
          <p:cNvSpPr txBox="1"/>
          <p:nvPr/>
        </p:nvSpPr>
        <p:spPr>
          <a:xfrm>
            <a:off x="6482442" y="3428999"/>
            <a:ext cx="4917600" cy="2916019"/>
          </a:xfrm>
          <a:prstGeom prst="rect">
            <a:avLst/>
          </a:prstGeom>
          <a:solidFill>
            <a:schemeClr val="accent1">
              <a:lumMod val="75000"/>
              <a:alpha val="80000"/>
            </a:schemeClr>
          </a:solidFill>
        </p:spPr>
        <p:txBody>
          <a:bodyPr vert="horz" lIns="91440" tIns="45720" rIns="91440" bIns="45720" rtlCol="0" anchor="ctr">
            <a:noAutofit/>
          </a:bodyPr>
          <a:lstStyle>
            <a:defPPr>
              <a:defRPr lang="en-US"/>
            </a:defPPr>
            <a:lvl1pPr marL="457200" indent="-457200">
              <a:lnSpc>
                <a:spcPct val="90000"/>
              </a:lnSpc>
              <a:spcBef>
                <a:spcPts val="600"/>
              </a:spcBef>
              <a:spcAft>
                <a:spcPts val="600"/>
              </a:spcAft>
              <a:buClr>
                <a:srgbClr val="FFC000"/>
              </a:buClr>
              <a:buFont typeface="Courier New" panose="02070309020205020404" pitchFamily="49" charset="0"/>
              <a:buChar char="o"/>
              <a:defRPr sz="3200">
                <a:solidFill>
                  <a:schemeClr val="bg1"/>
                </a:solidFill>
                <a:effectLst>
                  <a:outerShdw blurRad="38100" dist="38100" dir="2700000" algn="tl">
                    <a:srgbClr val="000000">
                      <a:alpha val="43137"/>
                    </a:srgbClr>
                  </a:outerShdw>
                </a:effectLst>
                <a:latin typeface="Arial Black" panose="020B0A04020102020204" pitchFamily="34" charset="0"/>
                <a:ea typeface="+mj-ea"/>
                <a:cs typeface="+mj-cs"/>
              </a:defRPr>
            </a:lvl1pPr>
          </a:lstStyle>
          <a:p>
            <a:pPr>
              <a:buFont typeface="Wingdings" panose="05000000000000000000" pitchFamily="2" charset="2"/>
              <a:buChar char="q"/>
            </a:pPr>
            <a:r>
              <a:rPr lang="en-GB" sz="2800" dirty="0"/>
              <a:t>AP Essentials</a:t>
            </a:r>
          </a:p>
          <a:p>
            <a:pPr>
              <a:buFont typeface="Wingdings" panose="05000000000000000000" pitchFamily="2" charset="2"/>
              <a:buChar char="q"/>
            </a:pPr>
            <a:r>
              <a:rPr lang="en-GB" sz="2800" dirty="0"/>
              <a:t>SignDoc (Cloud)</a:t>
            </a:r>
          </a:p>
          <a:p>
            <a:pPr>
              <a:buFont typeface="Wingdings" panose="05000000000000000000" pitchFamily="2" charset="2"/>
              <a:buChar char="q"/>
            </a:pPr>
            <a:r>
              <a:rPr lang="en-GB" sz="2800" dirty="0"/>
              <a:t>Tungsten</a:t>
            </a:r>
          </a:p>
          <a:p>
            <a:pPr>
              <a:buFont typeface="Wingdings" panose="05000000000000000000" pitchFamily="2" charset="2"/>
              <a:buChar char="q"/>
            </a:pPr>
            <a:r>
              <a:rPr lang="en-GB" sz="2800" dirty="0"/>
              <a:t>Printix</a:t>
            </a:r>
          </a:p>
          <a:p>
            <a:pPr>
              <a:buFont typeface="Wingdings" panose="05000000000000000000" pitchFamily="2" charset="2"/>
              <a:buChar char="q"/>
            </a:pPr>
            <a:r>
              <a:rPr lang="en-GB" sz="2800" dirty="0"/>
              <a:t>…</a:t>
            </a:r>
          </a:p>
        </p:txBody>
      </p:sp>
    </p:spTree>
    <p:custDataLst>
      <p:tags r:id="rId1"/>
    </p:custDataLst>
    <p:extLst>
      <p:ext uri="{BB962C8B-B14F-4D97-AF65-F5344CB8AC3E}">
        <p14:creationId xmlns:p14="http://schemas.microsoft.com/office/powerpoint/2010/main" val="1674893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3DABB1-11D6-B7D0-A65C-0D0E62B1823D}"/>
              </a:ext>
            </a:extLst>
          </p:cNvPr>
          <p:cNvSpPr/>
          <p:nvPr/>
        </p:nvSpPr>
        <p:spPr>
          <a:xfrm>
            <a:off x="3425125" y="-18335"/>
            <a:ext cx="8766736" cy="6876336"/>
          </a:xfrm>
          <a:prstGeom prst="rect">
            <a:avLst/>
          </a:prstGeom>
          <a:gradFill flip="none" rotWithShape="1">
            <a:gsLst>
              <a:gs pos="0">
                <a:srgbClr val="6393A7">
                  <a:lumMod val="37000"/>
                  <a:lumOff val="63000"/>
                </a:srgbClr>
              </a:gs>
              <a:gs pos="74000">
                <a:srgbClr val="6393A7">
                  <a:lumMod val="94000"/>
                  <a:lumOff val="6000"/>
                </a:srgbClr>
              </a:gs>
              <a:gs pos="83000">
                <a:srgbClr val="6393A7">
                  <a:lumMod val="98000"/>
                  <a:lumOff val="2000"/>
                </a:srgbClr>
              </a:gs>
              <a:gs pos="100000">
                <a:srgbClr val="6393A7">
                  <a:lumMod val="89000"/>
                  <a:lumOff val="11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D3BC720-4F27-F166-47EF-BC7E3F5F2FB9}"/>
              </a:ext>
            </a:extLst>
          </p:cNvPr>
          <p:cNvSpPr/>
          <p:nvPr/>
        </p:nvSpPr>
        <p:spPr>
          <a:xfrm rot="10800000">
            <a:off x="137" y="-18336"/>
            <a:ext cx="8257533" cy="6924211"/>
          </a:xfrm>
          <a:prstGeom prst="rect">
            <a:avLst/>
          </a:prstGeom>
          <a:gradFill flip="none" rotWithShape="1">
            <a:gsLst>
              <a:gs pos="0">
                <a:schemeClr val="bg1"/>
              </a:gs>
              <a:gs pos="47680">
                <a:srgbClr val="FFFFFF"/>
              </a:gs>
              <a:gs pos="98000">
                <a:schemeClr val="bg1">
                  <a:alpha val="0"/>
                </a:schemeClr>
              </a:gs>
              <a:gs pos="24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Title 1">
            <a:extLst>
              <a:ext uri="{FF2B5EF4-FFF2-40B4-BE49-F238E27FC236}">
                <a16:creationId xmlns:a16="http://schemas.microsoft.com/office/drawing/2014/main" id="{8DDB659D-A3C8-7639-B734-010380B0B182}"/>
              </a:ext>
            </a:extLst>
          </p:cNvPr>
          <p:cNvSpPr txBox="1">
            <a:spLocks/>
          </p:cNvSpPr>
          <p:nvPr/>
        </p:nvSpPr>
        <p:spPr>
          <a:xfrm>
            <a:off x="430827" y="1731006"/>
            <a:ext cx="4130540" cy="32448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Black" panose="020B0A04020102020204" pitchFamily="34" charset="0"/>
                <a:ea typeface="+mj-ea"/>
                <a:cs typeface="+mj-cs"/>
              </a:defRPr>
            </a:lvl1pPr>
          </a:lstStyle>
          <a:p>
            <a:pPr algn="r"/>
            <a:r>
              <a:rPr lang="en-US" dirty="0">
                <a:solidFill>
                  <a:schemeClr val="tx2"/>
                </a:solidFill>
              </a:rPr>
              <a:t>Cloud </a:t>
            </a:r>
            <a:r>
              <a:rPr lang="en-US" dirty="0">
                <a:solidFill>
                  <a:schemeClr val="accent4"/>
                </a:solidFill>
              </a:rPr>
              <a:t>Delivery</a:t>
            </a:r>
          </a:p>
          <a:p>
            <a:pPr algn="r"/>
            <a:r>
              <a:rPr lang="en-US" sz="3200" dirty="0">
                <a:solidFill>
                  <a:schemeClr val="tx2"/>
                </a:solidFill>
              </a:rPr>
              <a:t>Model</a:t>
            </a:r>
          </a:p>
        </p:txBody>
      </p:sp>
      <p:cxnSp>
        <p:nvCxnSpPr>
          <p:cNvPr id="10" name="Straight Connector 9">
            <a:extLst>
              <a:ext uri="{FF2B5EF4-FFF2-40B4-BE49-F238E27FC236}">
                <a16:creationId xmlns:a16="http://schemas.microsoft.com/office/drawing/2014/main" id="{18FEA0BE-9323-1D91-F9B7-00B6011AE1DE}"/>
              </a:ext>
            </a:extLst>
          </p:cNvPr>
          <p:cNvCxnSpPr>
            <a:cxnSpLocks/>
          </p:cNvCxnSpPr>
          <p:nvPr/>
        </p:nvCxnSpPr>
        <p:spPr bwMode="auto">
          <a:xfrm>
            <a:off x="4846930" y="1664331"/>
            <a:ext cx="0" cy="3169328"/>
          </a:xfrm>
          <a:prstGeom prst="line">
            <a:avLst/>
          </a:prstGeom>
          <a:solidFill>
            <a:schemeClr val="lt2"/>
          </a:solidFill>
          <a:ln w="38100" cap="flat" cmpd="sng" algn="ctr">
            <a:solidFill>
              <a:schemeClr val="accent4"/>
            </a:solidFill>
            <a:prstDash val="solid"/>
            <a:headEnd type="none" w="med" len="med"/>
            <a:tailEnd type="none" w="med" len="med"/>
          </a:ln>
          <a:effectLst/>
        </p:spPr>
      </p:cxnSp>
      <mc:AlternateContent xmlns:mc="http://schemas.openxmlformats.org/markup-compatibility/2006">
        <mc:Choice xmlns:am3d="http://schemas.microsoft.com/office/drawing/2017/model3d" Requires="am3d">
          <p:graphicFrame>
            <p:nvGraphicFramePr>
              <p:cNvPr id="2" name="3D Model 1" descr="Light Gray Sphere">
                <a:extLst>
                  <a:ext uri="{FF2B5EF4-FFF2-40B4-BE49-F238E27FC236}">
                    <a16:creationId xmlns:a16="http://schemas.microsoft.com/office/drawing/2014/main" id="{AA9659D6-F2A6-C53E-81E3-A764328CEE6F}"/>
                  </a:ext>
                </a:extLst>
              </p:cNvPr>
              <p:cNvGraphicFramePr>
                <a:graphicFrameLocks noChangeAspect="1"/>
              </p:cNvGraphicFramePr>
              <p:nvPr/>
            </p:nvGraphicFramePr>
            <p:xfrm>
              <a:off x="4960484" y="512981"/>
              <a:ext cx="2595178" cy="2595178"/>
            </p:xfrm>
            <a:graphic>
              <a:graphicData uri="http://schemas.microsoft.com/office/drawing/2017/model3d">
                <am3d:model3d r:embed="rId4">
                  <am3d:spPr>
                    <a:xfrm>
                      <a:off x="0" y="0"/>
                      <a:ext cx="2595178" cy="2595178"/>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5"/>
                  </am3d:raster>
                  <am3d:objViewport viewportSz="45350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ight Gray Sphere">
                <a:extLst>
                  <a:ext uri="{FF2B5EF4-FFF2-40B4-BE49-F238E27FC236}">
                    <a16:creationId xmlns:a16="http://schemas.microsoft.com/office/drawing/2014/main" id="{AA9659D6-F2A6-C53E-81E3-A764328CEE6F}"/>
                  </a:ext>
                </a:extLst>
              </p:cNvPr>
              <p:cNvPicPr>
                <a:picLocks noGrp="1" noRot="1" noChangeAspect="1" noMove="1" noResize="1" noEditPoints="1" noAdjustHandles="1" noChangeArrowheads="1" noChangeShapeType="1" noCrop="1"/>
              </p:cNvPicPr>
              <p:nvPr/>
            </p:nvPicPr>
            <p:blipFill>
              <a:blip r:embed="rId5"/>
              <a:stretch>
                <a:fillRect/>
              </a:stretch>
            </p:blipFill>
            <p:spPr>
              <a:xfrm>
                <a:off x="4960484" y="512981"/>
                <a:ext cx="2595178" cy="2595178"/>
              </a:xfrm>
              <a:prstGeom prst="rect">
                <a:avLst/>
              </a:prstGeom>
            </p:spPr>
          </p:pic>
        </mc:Fallback>
      </mc:AlternateContent>
      <p:sp>
        <p:nvSpPr>
          <p:cNvPr id="11" name="TextBox 10">
            <a:extLst>
              <a:ext uri="{FF2B5EF4-FFF2-40B4-BE49-F238E27FC236}">
                <a16:creationId xmlns:a16="http://schemas.microsoft.com/office/drawing/2014/main" id="{FE43DF8E-E2B3-D10A-6EA0-4BF053A6421A}"/>
              </a:ext>
            </a:extLst>
          </p:cNvPr>
          <p:cNvSpPr txBox="1"/>
          <p:nvPr/>
        </p:nvSpPr>
        <p:spPr>
          <a:xfrm>
            <a:off x="5319788" y="1348905"/>
            <a:ext cx="1876571" cy="923330"/>
          </a:xfrm>
          <a:prstGeom prst="rect">
            <a:avLst/>
          </a:prstGeom>
          <a:noFill/>
        </p:spPr>
        <p:txBody>
          <a:bodyPr wrap="square" rtlCol="0">
            <a:spAutoFit/>
          </a:bodyPr>
          <a:lstStyle/>
          <a:p>
            <a:pPr algn="ctr"/>
            <a:r>
              <a:rPr lang="en-GB" sz="5400" b="1" dirty="0">
                <a:solidFill>
                  <a:schemeClr val="accent6"/>
                </a:solidFill>
              </a:rPr>
              <a:t>PaaS</a:t>
            </a:r>
            <a:endParaRPr lang="en-GB" sz="4400" b="1" dirty="0">
              <a:solidFill>
                <a:schemeClr val="accent6"/>
              </a:solidFill>
            </a:endParaRPr>
          </a:p>
        </p:txBody>
      </p:sp>
      <p:sp>
        <p:nvSpPr>
          <p:cNvPr id="15" name="TextBox 14">
            <a:extLst>
              <a:ext uri="{FF2B5EF4-FFF2-40B4-BE49-F238E27FC236}">
                <a16:creationId xmlns:a16="http://schemas.microsoft.com/office/drawing/2014/main" id="{E57B95B5-AA41-0949-DADB-527C338762B6}"/>
              </a:ext>
            </a:extLst>
          </p:cNvPr>
          <p:cNvSpPr txBox="1"/>
          <p:nvPr/>
        </p:nvSpPr>
        <p:spPr>
          <a:xfrm>
            <a:off x="6482443" y="3429000"/>
            <a:ext cx="4918370" cy="2505600"/>
          </a:xfrm>
          <a:prstGeom prst="rect">
            <a:avLst/>
          </a:prstGeom>
          <a:solidFill>
            <a:schemeClr val="accent1">
              <a:lumMod val="75000"/>
              <a:alpha val="80000"/>
            </a:schemeClr>
          </a:solidFill>
        </p:spPr>
        <p:txBody>
          <a:bodyPr vert="horz" lIns="91440" tIns="45720" rIns="91440" bIns="45720" rtlCol="0" anchor="ctr">
            <a:normAutofit/>
          </a:bodyPr>
          <a:lstStyle>
            <a:defPPr>
              <a:defRPr lang="en-US"/>
            </a:defPPr>
            <a:lvl1pPr marL="457200" indent="-457200">
              <a:lnSpc>
                <a:spcPct val="90000"/>
              </a:lnSpc>
              <a:spcBef>
                <a:spcPts val="600"/>
              </a:spcBef>
              <a:spcAft>
                <a:spcPts val="600"/>
              </a:spcAft>
              <a:buClr>
                <a:srgbClr val="FFC000"/>
              </a:buClr>
              <a:buFont typeface="Courier New" panose="02070309020205020404" pitchFamily="49" charset="0"/>
              <a:buChar char="o"/>
              <a:defRPr sz="3200">
                <a:solidFill>
                  <a:schemeClr val="bg1"/>
                </a:solidFill>
                <a:effectLst>
                  <a:outerShdw blurRad="38100" dist="38100" dir="2700000" algn="tl">
                    <a:srgbClr val="000000">
                      <a:alpha val="43137"/>
                    </a:srgbClr>
                  </a:outerShdw>
                </a:effectLst>
                <a:latin typeface="Arial Black" panose="020B0A04020102020204" pitchFamily="34" charset="0"/>
                <a:ea typeface="+mj-ea"/>
                <a:cs typeface="+mj-cs"/>
              </a:defRPr>
            </a:lvl1pPr>
          </a:lstStyle>
          <a:p>
            <a:pPr>
              <a:buFont typeface="Wingdings" panose="05000000000000000000" pitchFamily="2" charset="2"/>
              <a:buChar char="q"/>
            </a:pPr>
            <a:r>
              <a:rPr lang="en-GB" sz="2800" dirty="0"/>
              <a:t>TotalAgility (Cloud)</a:t>
            </a:r>
          </a:p>
          <a:p>
            <a:pPr>
              <a:buFont typeface="Wingdings" panose="05000000000000000000" pitchFamily="2" charset="2"/>
              <a:buChar char="q"/>
            </a:pPr>
            <a:r>
              <a:rPr lang="en-GB" sz="2800" dirty="0"/>
              <a:t>AP Agility (Cloud)</a:t>
            </a:r>
          </a:p>
        </p:txBody>
      </p:sp>
    </p:spTree>
    <p:custDataLst>
      <p:tags r:id="rId1"/>
    </p:custDataLst>
    <p:extLst>
      <p:ext uri="{BB962C8B-B14F-4D97-AF65-F5344CB8AC3E}">
        <p14:creationId xmlns:p14="http://schemas.microsoft.com/office/powerpoint/2010/main" val="79781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nds-on top of each other">
            <a:extLst>
              <a:ext uri="{FF2B5EF4-FFF2-40B4-BE49-F238E27FC236}">
                <a16:creationId xmlns:a16="http://schemas.microsoft.com/office/drawing/2014/main" id="{342A4472-B198-D71D-142B-95F7CC26919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8FB3A0C6-9F0B-E6ED-8543-5C2E63BAE081}"/>
              </a:ext>
            </a:extLst>
          </p:cNvPr>
          <p:cNvPicPr>
            <a:picLocks noChangeAspect="1"/>
          </p:cNvPicPr>
          <p:nvPr/>
        </p:nvPicPr>
        <p:blipFill>
          <a:blip r:embed="rId5">
            <a:alphaModFix amt="75000"/>
            <a:extLst>
              <a:ext uri="{28A0092B-C50C-407E-A947-70E740481C1C}">
                <a14:useLocalDpi xmlns:a14="http://schemas.microsoft.com/office/drawing/2010/main" val="0"/>
              </a:ext>
            </a:extLst>
          </a:blip>
          <a:stretch>
            <a:fillRect/>
          </a:stretch>
        </p:blipFill>
        <p:spPr>
          <a:xfrm>
            <a:off x="1004534" y="729574"/>
            <a:ext cx="9627518" cy="5723757"/>
          </a:xfrm>
          <a:prstGeom prst="rect">
            <a:avLst/>
          </a:prstGeom>
        </p:spPr>
      </p:pic>
      <p:sp>
        <p:nvSpPr>
          <p:cNvPr id="12" name="Rectangle 11">
            <a:extLst>
              <a:ext uri="{FF2B5EF4-FFF2-40B4-BE49-F238E27FC236}">
                <a16:creationId xmlns:a16="http://schemas.microsoft.com/office/drawing/2014/main" id="{8AF42B3A-9BE8-2625-4F99-35E729BAB9D2}"/>
              </a:ext>
            </a:extLst>
          </p:cNvPr>
          <p:cNvSpPr/>
          <p:nvPr/>
        </p:nvSpPr>
        <p:spPr>
          <a:xfrm>
            <a:off x="1988887" y="5921007"/>
            <a:ext cx="885139" cy="28041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081E3BF-42A2-A9DB-53A0-13C5AA625418}"/>
              </a:ext>
            </a:extLst>
          </p:cNvPr>
          <p:cNvSpPr/>
          <p:nvPr/>
        </p:nvSpPr>
        <p:spPr>
          <a:xfrm>
            <a:off x="3478696" y="5921007"/>
            <a:ext cx="994320" cy="28041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6C2E1E6B-5708-0508-3F17-94C63945623F}"/>
              </a:ext>
            </a:extLst>
          </p:cNvPr>
          <p:cNvSpPr txBox="1"/>
          <p:nvPr/>
        </p:nvSpPr>
        <p:spPr>
          <a:xfrm>
            <a:off x="0" y="6779815"/>
            <a:ext cx="11545823" cy="276999"/>
          </a:xfrm>
          <a:prstGeom prst="rect">
            <a:avLst/>
          </a:prstGeom>
          <a:noFill/>
        </p:spPr>
        <p:txBody>
          <a:bodyPr wrap="square" rtlCol="0">
            <a:spAutoFit/>
          </a:bodyPr>
          <a:lstStyle/>
          <a:p>
            <a:r>
              <a:rPr lang="en-GB" sz="1200" dirty="0"/>
              <a:t>Source: </a:t>
            </a:r>
            <a:r>
              <a:rPr lang="en-GB" sz="1200" dirty="0">
                <a:hlinkClick r:id="rId6"/>
              </a:rPr>
              <a:t>https://learn.microsoft.com/en-us/training/modules/describe-cloud-compute/4-describe-shared-responsibility-model</a:t>
            </a:r>
            <a:r>
              <a:rPr lang="en-GB" sz="1200" dirty="0"/>
              <a:t> </a:t>
            </a:r>
          </a:p>
        </p:txBody>
      </p:sp>
      <p:sp>
        <p:nvSpPr>
          <p:cNvPr id="8" name="Rectangle 7">
            <a:extLst>
              <a:ext uri="{FF2B5EF4-FFF2-40B4-BE49-F238E27FC236}">
                <a16:creationId xmlns:a16="http://schemas.microsoft.com/office/drawing/2014/main" id="{C6A4E67D-03A5-9BAF-058D-E2147D780AF6}"/>
              </a:ext>
            </a:extLst>
          </p:cNvPr>
          <p:cNvSpPr/>
          <p:nvPr/>
        </p:nvSpPr>
        <p:spPr>
          <a:xfrm>
            <a:off x="5044157" y="5921007"/>
            <a:ext cx="994320" cy="28041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1C1160DD-612B-7DB6-661C-2325A9B26C49}"/>
              </a:ext>
            </a:extLst>
          </p:cNvPr>
          <p:cNvSpPr txBox="1"/>
          <p:nvPr/>
        </p:nvSpPr>
        <p:spPr>
          <a:xfrm>
            <a:off x="1988887" y="5929796"/>
            <a:ext cx="4382730" cy="307777"/>
          </a:xfrm>
          <a:prstGeom prst="rect">
            <a:avLst/>
          </a:prstGeom>
          <a:noFill/>
        </p:spPr>
        <p:txBody>
          <a:bodyPr wrap="square">
            <a:spAutoFit/>
          </a:bodyPr>
          <a:lstStyle/>
          <a:p>
            <a:r>
              <a:rPr lang="en-GB" sz="1400" b="0" i="0" dirty="0">
                <a:solidFill>
                  <a:schemeClr val="accent6"/>
                </a:solidFill>
                <a:effectLst/>
                <a:latin typeface="Segoe UI" panose="020B0502040204020203" pitchFamily="34" charset="0"/>
              </a:rPr>
              <a:t>Vendor                  Customer                 Shared</a:t>
            </a:r>
            <a:endParaRPr lang="en-GB" sz="1400" dirty="0">
              <a:solidFill>
                <a:schemeClr val="accent6"/>
              </a:solidFill>
            </a:endParaRPr>
          </a:p>
        </p:txBody>
      </p:sp>
    </p:spTree>
    <p:custDataLst>
      <p:tags r:id="rId1"/>
    </p:custDataLst>
    <p:extLst>
      <p:ext uri="{BB962C8B-B14F-4D97-AF65-F5344CB8AC3E}">
        <p14:creationId xmlns:p14="http://schemas.microsoft.com/office/powerpoint/2010/main" val="28712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5_KOFAX WLT 2.0" val="E4GwjpMh"/>
  <p:tag name="ARTICULATE_PROJECT_OPEN" val="0"/>
  <p:tag name="ARTICULATE_DESIGN_ID_KOFAX WLT 2.0" val="CbkfW3MB"/>
  <p:tag name="ARTICULATE_SLIDE_COUNT" val="3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39|122.5"/>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Kofax WLT 2.0">
  <a:themeElements>
    <a:clrScheme name="Custom 12">
      <a:dk1>
        <a:srgbClr val="53565A"/>
      </a:dk1>
      <a:lt1>
        <a:sysClr val="window" lastClr="FFFFFF"/>
      </a:lt1>
      <a:dk2>
        <a:srgbClr val="00558C"/>
      </a:dk2>
      <a:lt2>
        <a:srgbClr val="FFFFFF"/>
      </a:lt2>
      <a:accent1>
        <a:srgbClr val="00558C"/>
      </a:accent1>
      <a:accent2>
        <a:srgbClr val="5B9BD5"/>
      </a:accent2>
      <a:accent3>
        <a:srgbClr val="BFBFBF"/>
      </a:accent3>
      <a:accent4>
        <a:srgbClr val="FFC600"/>
      </a:accent4>
      <a:accent5>
        <a:srgbClr val="53565A"/>
      </a:accent5>
      <a:accent6>
        <a:srgbClr val="004976"/>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KOFAX">
      <a:dk1>
        <a:srgbClr val="262626"/>
      </a:dk1>
      <a:lt1>
        <a:sysClr val="window" lastClr="FFFFFF"/>
      </a:lt1>
      <a:dk2>
        <a:srgbClr val="00558C"/>
      </a:dk2>
      <a:lt2>
        <a:srgbClr val="FFFFFF"/>
      </a:lt2>
      <a:accent1>
        <a:srgbClr val="00558C"/>
      </a:accent1>
      <a:accent2>
        <a:srgbClr val="5B9BD5"/>
      </a:accent2>
      <a:accent3>
        <a:srgbClr val="A5A5A5"/>
      </a:accent3>
      <a:accent4>
        <a:srgbClr val="FFC600"/>
      </a:accent4>
      <a:accent5>
        <a:srgbClr val="53565A"/>
      </a:accent5>
      <a:accent6>
        <a:srgbClr val="003960"/>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Kofax WLT 2.0">
  <a:themeElements>
    <a:clrScheme name="Custom 12">
      <a:dk1>
        <a:srgbClr val="53565A"/>
      </a:dk1>
      <a:lt1>
        <a:sysClr val="window" lastClr="FFFFFF"/>
      </a:lt1>
      <a:dk2>
        <a:srgbClr val="00558C"/>
      </a:dk2>
      <a:lt2>
        <a:srgbClr val="FFFFFF"/>
      </a:lt2>
      <a:accent1>
        <a:srgbClr val="00558C"/>
      </a:accent1>
      <a:accent2>
        <a:srgbClr val="5B9BD5"/>
      </a:accent2>
      <a:accent3>
        <a:srgbClr val="BFBFBF"/>
      </a:accent3>
      <a:accent4>
        <a:srgbClr val="FFC600"/>
      </a:accent4>
      <a:accent5>
        <a:srgbClr val="53565A"/>
      </a:accent5>
      <a:accent6>
        <a:srgbClr val="004976"/>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Kofax WLT 2.0">
  <a:themeElements>
    <a:clrScheme name="Custom 12">
      <a:dk1>
        <a:srgbClr val="53565A"/>
      </a:dk1>
      <a:lt1>
        <a:sysClr val="window" lastClr="FFFFFF"/>
      </a:lt1>
      <a:dk2>
        <a:srgbClr val="00558C"/>
      </a:dk2>
      <a:lt2>
        <a:srgbClr val="FFFFFF"/>
      </a:lt2>
      <a:accent1>
        <a:srgbClr val="00558C"/>
      </a:accent1>
      <a:accent2>
        <a:srgbClr val="5B9BD5"/>
      </a:accent2>
      <a:accent3>
        <a:srgbClr val="BFBFBF"/>
      </a:accent3>
      <a:accent4>
        <a:srgbClr val="FFC600"/>
      </a:accent4>
      <a:accent5>
        <a:srgbClr val="53565A"/>
      </a:accent5>
      <a:accent6>
        <a:srgbClr val="004976"/>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Kofax WLT 2.0">
  <a:themeElements>
    <a:clrScheme name="Custom 12">
      <a:dk1>
        <a:srgbClr val="53565A"/>
      </a:dk1>
      <a:lt1>
        <a:sysClr val="window" lastClr="FFFFFF"/>
      </a:lt1>
      <a:dk2>
        <a:srgbClr val="00558C"/>
      </a:dk2>
      <a:lt2>
        <a:srgbClr val="FFFFFF"/>
      </a:lt2>
      <a:accent1>
        <a:srgbClr val="00558C"/>
      </a:accent1>
      <a:accent2>
        <a:srgbClr val="5B9BD5"/>
      </a:accent2>
      <a:accent3>
        <a:srgbClr val="BFBFBF"/>
      </a:accent3>
      <a:accent4>
        <a:srgbClr val="FFC600"/>
      </a:accent4>
      <a:accent5>
        <a:srgbClr val="53565A"/>
      </a:accent5>
      <a:accent6>
        <a:srgbClr val="004976"/>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Kofax WLT 2.0">
  <a:themeElements>
    <a:clrScheme name="Custom 12">
      <a:dk1>
        <a:srgbClr val="53565A"/>
      </a:dk1>
      <a:lt1>
        <a:sysClr val="window" lastClr="FFFFFF"/>
      </a:lt1>
      <a:dk2>
        <a:srgbClr val="00558C"/>
      </a:dk2>
      <a:lt2>
        <a:srgbClr val="FFFFFF"/>
      </a:lt2>
      <a:accent1>
        <a:srgbClr val="00558C"/>
      </a:accent1>
      <a:accent2>
        <a:srgbClr val="5B9BD5"/>
      </a:accent2>
      <a:accent3>
        <a:srgbClr val="BFBFBF"/>
      </a:accent3>
      <a:accent4>
        <a:srgbClr val="FFC600"/>
      </a:accent4>
      <a:accent5>
        <a:srgbClr val="53565A"/>
      </a:accent5>
      <a:accent6>
        <a:srgbClr val="004976"/>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A7BA84D-DB5D-4F77-ACFA-0EB09AA57567}" vid="{2A196BE5-4E42-40AB-93C5-8DAA988A109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D4A83E1D4DB64E9316E931662DB485" ma:contentTypeVersion="20" ma:contentTypeDescription="Create a new document." ma:contentTypeScope="" ma:versionID="6a37c1829dfca84c5183490cdd0e0af8">
  <xsd:schema xmlns:xsd="http://www.w3.org/2001/XMLSchema" xmlns:xs="http://www.w3.org/2001/XMLSchema" xmlns:p="http://schemas.microsoft.com/office/2006/metadata/properties" xmlns:ns2="ca88b7b3-fede-48b1-9741-022218d0532e" xmlns:ns3="04aa32db-669b-4bc4-8cff-24fd0b64a397" targetNamespace="http://schemas.microsoft.com/office/2006/metadata/properties" ma:root="true" ma:fieldsID="b7c4ea8c1e638ddf3ca8b2d89f5664b3" ns2:_="" ns3:_="">
    <xsd:import namespace="ca88b7b3-fede-48b1-9741-022218d0532e"/>
    <xsd:import namespace="04aa32db-669b-4bc4-8cff-24fd0b64a39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CR" minOccurs="0"/>
                <xsd:element ref="ns2:MediaLengthInSeconds" minOccurs="0"/>
                <xsd:element ref="ns2:lcf76f155ced4ddcb4097134ff3c332f" minOccurs="0"/>
                <xsd:element ref="ns3:TaxCatchAll" minOccurs="0"/>
                <xsd:element ref="ns2:MediaServiceLocation" minOccurs="0"/>
                <xsd:element ref="ns2:Day" minOccurs="0"/>
                <xsd:element ref="ns2:Owner" minOccurs="0"/>
                <xsd:element ref="ns2:Owner0" minOccurs="0"/>
                <xsd:element ref="ns2:Sequen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88b7b3-fede-48b1-9741-022218d053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1ae7e3b-2b1c-4e67-af19-d20b429b56de"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Day" ma:index="24" nillable="true" ma:displayName="Day" ma:decimals="0" ma:description="The sequence number of the day that the session is delivered.  Monday = 1.  Friday = 5." ma:format="Dropdown" ma:internalName="Day" ma:percentage="FALSE">
      <xsd:simpleType>
        <xsd:restriction base="dms:Number">
          <xsd:maxInclusive value="5"/>
          <xsd:minInclusive value="1"/>
        </xsd:restriction>
      </xsd:simpleType>
    </xsd:element>
    <xsd:element name="Owner" ma:index="25" nillable="true" ma:displayName="Owner" ma:description="This is the person that created and/or is responsible for the content."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0" ma:index="26" nillable="true" ma:displayName="Owner" ma:description="This is the person that created and/or is responsible for the content." ma:format="Dropdown" ma:list="UserInfo" ma:SharePointGroup="0" ma:internalName="Owner0">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quence" ma:index="27" nillable="true" ma:displayName="Sequence" ma:decimals="0" ma:description="Session sequence per day" ma:format="Dropdown" ma:internalName="Sequence" ma:percentage="FALSE">
      <xsd:simpleType>
        <xsd:restriction base="dms:Number">
          <xsd:maxInclusive value="25"/>
          <xsd:minInclusive value="0"/>
        </xsd:restriction>
      </xsd:simpleType>
    </xsd:element>
  </xsd:schema>
  <xsd:schema xmlns:xsd="http://www.w3.org/2001/XMLSchema" xmlns:xs="http://www.w3.org/2001/XMLSchema" xmlns:dms="http://schemas.microsoft.com/office/2006/documentManagement/types" xmlns:pc="http://schemas.microsoft.com/office/infopath/2007/PartnerControls" targetNamespace="04aa32db-669b-4bc4-8cff-24fd0b64a39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d36aca2-6d6d-47b0-99d8-c4eaf80709f2}" ma:internalName="TaxCatchAll" ma:showField="CatchAllData" ma:web="04aa32db-669b-4bc4-8cff-24fd0b64a3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a88b7b3-fede-48b1-9741-022218d0532e">
      <Terms xmlns="http://schemas.microsoft.com/office/infopath/2007/PartnerControls"/>
    </lcf76f155ced4ddcb4097134ff3c332f>
    <TaxCatchAll xmlns="04aa32db-669b-4bc4-8cff-24fd0b64a397" xsi:nil="true"/>
    <Owner xmlns="ca88b7b3-fede-48b1-9741-022218d0532e">
      <UserInfo>
        <DisplayName/>
        <AccountId xsi:nil="true"/>
        <AccountType/>
      </UserInfo>
    </Owner>
    <Day xmlns="ca88b7b3-fede-48b1-9741-022218d0532e" xsi:nil="true"/>
    <Owner0 xmlns="ca88b7b3-fede-48b1-9741-022218d0532e">
      <UserInfo>
        <DisplayName/>
        <AccountId xsi:nil="true"/>
        <AccountType/>
      </UserInfo>
    </Owner0>
    <Sequence xmlns="ca88b7b3-fede-48b1-9741-022218d0532e" xsi:nil="true"/>
  </documentManagement>
</p:properties>
</file>

<file path=customXml/itemProps1.xml><?xml version="1.0" encoding="utf-8"?>
<ds:datastoreItem xmlns:ds="http://schemas.openxmlformats.org/officeDocument/2006/customXml" ds:itemID="{6129DC24-469B-4E51-9ACD-A2DDC6EC2E2B}">
  <ds:schemaRefs>
    <ds:schemaRef ds:uri="http://schemas.microsoft.com/sharepoint/v3/contenttype/forms"/>
  </ds:schemaRefs>
</ds:datastoreItem>
</file>

<file path=customXml/itemProps2.xml><?xml version="1.0" encoding="utf-8"?>
<ds:datastoreItem xmlns:ds="http://schemas.openxmlformats.org/officeDocument/2006/customXml" ds:itemID="{89B8225D-CFF9-41F8-81F6-D1F6EB95B7EB}">
  <ds:schemaRefs>
    <ds:schemaRef ds:uri="04aa32db-669b-4bc4-8cff-24fd0b64a397"/>
    <ds:schemaRef ds:uri="ca88b7b3-fede-48b1-9741-022218d053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5E5421A-3251-4CD3-9FF7-3F87E5021ADA}">
  <ds:schemaRefs>
    <ds:schemaRef ds:uri="04aa32db-669b-4bc4-8cff-24fd0b64a397"/>
    <ds:schemaRef ds:uri="ca88b7b3-fede-48b1-9741-022218d053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14091</TotalTime>
  <Words>4661</Words>
  <Application>Microsoft Office PowerPoint</Application>
  <PresentationFormat>Widescreen</PresentationFormat>
  <Paragraphs>610</Paragraphs>
  <Slides>36</Slides>
  <Notes>27</Notes>
  <HiddenSlides>4</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36</vt:i4>
      </vt:variant>
    </vt:vector>
  </HeadingPairs>
  <TitlesOfParts>
    <vt:vector size="54" baseType="lpstr">
      <vt:lpstr>Arial</vt:lpstr>
      <vt:lpstr>Arial Black</vt:lpstr>
      <vt:lpstr>Calibri</vt:lpstr>
      <vt:lpstr>Courier New</vt:lpstr>
      <vt:lpstr>Helvetica</vt:lpstr>
      <vt:lpstr>Montserrat</vt:lpstr>
      <vt:lpstr>Open Sans</vt:lpstr>
      <vt:lpstr>Questrial</vt:lpstr>
      <vt:lpstr>Segoe UI</vt:lpstr>
      <vt:lpstr>TT Norms</vt:lpstr>
      <vt:lpstr>Wingdings</vt:lpstr>
      <vt:lpstr>Wingdings 2</vt:lpstr>
      <vt:lpstr>Kofax WLT 2.0</vt:lpstr>
      <vt:lpstr>Office Theme</vt:lpstr>
      <vt:lpstr>2_Kofax WLT 2.0</vt:lpstr>
      <vt:lpstr>1_Kofax WLT 2.0</vt:lpstr>
      <vt:lpstr>4_Kofax WLT 2.0</vt:lpstr>
      <vt:lpstr>6_Kofax WLT 2.0</vt:lpstr>
      <vt:lpstr>Selling Kofax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Choosing the Right Cloud Model</vt:lpstr>
      <vt:lpstr>Cloud of Choice Deployment Options</vt:lpstr>
      <vt:lpstr>Kofax is Multi-Cloud</vt:lpstr>
      <vt:lpstr>PowerPoint Presentation</vt:lpstr>
      <vt:lpstr>Data Security, SLAs &amp; Compliance</vt:lpstr>
      <vt:lpstr>Kofax Cloud Locations</vt:lpstr>
      <vt:lpstr>Governance, Policies &amp; Procedures for the Kofax Cloud</vt:lpstr>
      <vt:lpstr>TotalAgility Cloud: Architecture &amp; Experience</vt:lpstr>
      <vt:lpstr>Accessing the Kofax Cloud</vt:lpstr>
      <vt:lpstr>KTA Cloud Architecture</vt:lpstr>
      <vt:lpstr>Complimentary Kofax Cloud Modules</vt:lpstr>
      <vt:lpstr>Key Differences to Self-Hosted TotalAgility</vt:lpstr>
      <vt:lpstr>Service Level Agreement Example: TotalAgility Cloud</vt:lpstr>
      <vt:lpstr>Version Upgrades</vt:lpstr>
      <vt:lpstr>Migrating into the Cloud </vt:lpstr>
      <vt:lpstr>Packaged Consultancy Offerings Planning a move to Kofax TotalAgility</vt:lpstr>
      <vt:lpstr>5-Week Enablement Program</vt:lpstr>
      <vt:lpstr>Summary &amp; Next Steps</vt:lpstr>
      <vt:lpstr>PowerPoint Presentation</vt:lpstr>
      <vt:lpstr>PowerPoint Presentation</vt:lpstr>
      <vt:lpstr>PowerPoint Presentation</vt:lpstr>
      <vt:lpstr>Resources &amp; Support</vt:lpstr>
      <vt:lpstr>PowerPoint Presentation</vt:lpstr>
      <vt:lpstr>Integration Server Import Connectors</vt:lpstr>
      <vt:lpstr>Integration Server Connectors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Tuminello</dc:creator>
  <cp:lastModifiedBy>David Wright</cp:lastModifiedBy>
  <cp:revision>8</cp:revision>
  <dcterms:created xsi:type="dcterms:W3CDTF">2019-05-24T13:49:59Z</dcterms:created>
  <dcterms:modified xsi:type="dcterms:W3CDTF">2022-11-28T13:47:45Z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0x01010033D4A83E1D4DB64E9316E931662DB485</vt:lpwstr>
  </property>
  <property fmtid="{D5CDD505-2E9C-101B-9397-08002B2CF9AE}" pid="3" name="MediaServiceImageTags">
    <vt:lpwstr/>
  </property>
  <property fmtid="{D5CDD505-2E9C-101B-9397-08002B2CF9AE}" pid="4" name="ArticulateGUID">
    <vt:lpwstr>67F12B6C-CDE6-4D11-9534-6EAE3B380CF5</vt:lpwstr>
  </property>
  <property fmtid="{D5CDD505-2E9C-101B-9397-08002B2CF9AE}" pid="5" name="ArticulatePath">
    <vt:lpwstr>https://kofaxinc.sharepoint.com/sites/SalesEnablement/Shared Documents/New Hire Live/Session PPTs/2.09 - Selling the Kofax Cloud - Overview for New Hire</vt:lpwstr>
  </property>
</Properties>
</file>